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1" r:id="rId6"/>
    <p:sldId id="268" r:id="rId7"/>
    <p:sldId id="271" r:id="rId8"/>
    <p:sldId id="266" r:id="rId9"/>
    <p:sldId id="267" r:id="rId10"/>
    <p:sldId id="259" r:id="rId11"/>
    <p:sldId id="260" r:id="rId12"/>
    <p:sldId id="263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F9D339-E383-4067-B9E1-29B4026B112B}" v="303" dt="2023-05-14T21:15:39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55F9D339-E383-4067-B9E1-29B4026B112B}"/>
    <pc:docChg chg="undo custSel addSld delSld modSld sldOrd">
      <pc:chgData name="Coufal Petr" userId="76484aeb-9507-44c9-a583-612a370dac90" providerId="ADAL" clId="{55F9D339-E383-4067-B9E1-29B4026B112B}" dt="2023-05-14T21:35:38.414" v="1216" actId="27636"/>
      <pc:docMkLst>
        <pc:docMk/>
      </pc:docMkLst>
      <pc:sldChg chg="addSp delSp modSp mod">
        <pc:chgData name="Coufal Petr" userId="76484aeb-9507-44c9-a583-612a370dac90" providerId="ADAL" clId="{55F9D339-E383-4067-B9E1-29B4026B112B}" dt="2023-05-10T21:11:17.264" v="272"/>
        <pc:sldMkLst>
          <pc:docMk/>
          <pc:sldMk cId="365809327" sldId="257"/>
        </pc:sldMkLst>
        <pc:spChg chg="add del mod">
          <ac:chgData name="Coufal Petr" userId="76484aeb-9507-44c9-a583-612a370dac90" providerId="ADAL" clId="{55F9D339-E383-4067-B9E1-29B4026B112B}" dt="2023-05-10T19:32:45.114" v="25" actId="1032"/>
          <ac:spMkLst>
            <pc:docMk/>
            <pc:sldMk cId="365809327" sldId="257"/>
            <ac:spMk id="2" creationId="{283CB4F5-4312-3910-E972-BF3F52933149}"/>
          </ac:spMkLst>
        </pc:spChg>
        <pc:spChg chg="mod ord">
          <ac:chgData name="Coufal Petr" userId="76484aeb-9507-44c9-a583-612a370dac90" providerId="ADAL" clId="{55F9D339-E383-4067-B9E1-29B4026B112B}" dt="2023-05-10T20:56:18.691" v="267" actId="20577"/>
          <ac:spMkLst>
            <pc:docMk/>
            <pc:sldMk cId="365809327" sldId="257"/>
            <ac:spMk id="3" creationId="{339729A6-AEF3-4705-B212-60E5C330BD69}"/>
          </ac:spMkLst>
        </pc:spChg>
        <pc:spChg chg="del mod">
          <ac:chgData name="Coufal Petr" userId="76484aeb-9507-44c9-a583-612a370dac90" providerId="ADAL" clId="{55F9D339-E383-4067-B9E1-29B4026B112B}" dt="2023-05-10T19:34:33.055" v="84" actId="478"/>
          <ac:spMkLst>
            <pc:docMk/>
            <pc:sldMk cId="365809327" sldId="257"/>
            <ac:spMk id="4" creationId="{35206EA5-3443-4D6F-88B6-6EA4FCC5D8BD}"/>
          </ac:spMkLst>
        </pc:spChg>
        <pc:spChg chg="add del mod">
          <ac:chgData name="Coufal Petr" userId="76484aeb-9507-44c9-a583-612a370dac90" providerId="ADAL" clId="{55F9D339-E383-4067-B9E1-29B4026B112B}" dt="2023-05-10T19:34:36.022" v="85" actId="478"/>
          <ac:spMkLst>
            <pc:docMk/>
            <pc:sldMk cId="365809327" sldId="257"/>
            <ac:spMk id="7" creationId="{CD189A55-1CE8-B0C2-677A-C54870EC36DE}"/>
          </ac:spMkLst>
        </pc:spChg>
        <pc:graphicFrameChg chg="add mod modGraphic">
          <ac:chgData name="Coufal Petr" userId="76484aeb-9507-44c9-a583-612a370dac90" providerId="ADAL" clId="{55F9D339-E383-4067-B9E1-29B4026B112B}" dt="2023-05-10T21:11:17.264" v="272"/>
          <ac:graphicFrameMkLst>
            <pc:docMk/>
            <pc:sldMk cId="365809327" sldId="257"/>
            <ac:graphicFrameMk id="5" creationId="{54725BBF-CA3A-EF2D-7441-85E759D392FC}"/>
          </ac:graphicFrameMkLst>
        </pc:graphicFrameChg>
        <pc:picChg chg="del">
          <ac:chgData name="Coufal Petr" userId="76484aeb-9507-44c9-a583-612a370dac90" providerId="ADAL" clId="{55F9D339-E383-4067-B9E1-29B4026B112B}" dt="2023-05-10T19:31:52.836" v="24" actId="478"/>
          <ac:picMkLst>
            <pc:docMk/>
            <pc:sldMk cId="365809327" sldId="257"/>
            <ac:picMk id="1026" creationId="{7F382F4C-D194-4512-9157-347332F830E3}"/>
          </ac:picMkLst>
        </pc:picChg>
      </pc:sldChg>
      <pc:sldChg chg="addSp delSp modSp mod ord">
        <pc:chgData name="Coufal Petr" userId="76484aeb-9507-44c9-a583-612a370dac90" providerId="ADAL" clId="{55F9D339-E383-4067-B9E1-29B4026B112B}" dt="2023-05-11T19:36:08.311" v="985" actId="113"/>
        <pc:sldMkLst>
          <pc:docMk/>
          <pc:sldMk cId="952512452" sldId="258"/>
        </pc:sldMkLst>
        <pc:spChg chg="add del mod">
          <ac:chgData name="Coufal Petr" userId="76484aeb-9507-44c9-a583-612a370dac90" providerId="ADAL" clId="{55F9D339-E383-4067-B9E1-29B4026B112B}" dt="2023-05-10T21:11:44.516" v="277" actId="478"/>
          <ac:spMkLst>
            <pc:docMk/>
            <pc:sldMk cId="952512452" sldId="258"/>
            <ac:spMk id="2" creationId="{D1AEE8C6-98D6-4FD9-A7D6-D2AF9D15FCE8}"/>
          </ac:spMkLst>
        </pc:spChg>
        <pc:spChg chg="mod">
          <ac:chgData name="Coufal Petr" userId="76484aeb-9507-44c9-a583-612a370dac90" providerId="ADAL" clId="{55F9D339-E383-4067-B9E1-29B4026B112B}" dt="2023-05-11T19:36:08.311" v="985" actId="113"/>
          <ac:spMkLst>
            <pc:docMk/>
            <pc:sldMk cId="952512452" sldId="258"/>
            <ac:spMk id="3" creationId="{DD830A47-36DC-4C9B-A9F3-F5CFE66C84AD}"/>
          </ac:spMkLst>
        </pc:spChg>
        <pc:picChg chg="del">
          <ac:chgData name="Coufal Petr" userId="76484aeb-9507-44c9-a583-612a370dac90" providerId="ADAL" clId="{55F9D339-E383-4067-B9E1-29B4026B112B}" dt="2023-05-10T21:11:42.093" v="276" actId="478"/>
          <ac:picMkLst>
            <pc:docMk/>
            <pc:sldMk cId="952512452" sldId="258"/>
            <ac:picMk id="2050" creationId="{2B794546-E5C7-4F31-A79A-026B0C89D3C7}"/>
          </ac:picMkLst>
        </pc:picChg>
        <pc:picChg chg="del mod">
          <ac:chgData name="Coufal Petr" userId="76484aeb-9507-44c9-a583-612a370dac90" providerId="ADAL" clId="{55F9D339-E383-4067-B9E1-29B4026B112B}" dt="2023-05-10T21:20:24.964" v="294" actId="478"/>
          <ac:picMkLst>
            <pc:docMk/>
            <pc:sldMk cId="952512452" sldId="258"/>
            <ac:picMk id="2052" creationId="{BCE51FF6-45F3-4565-9A09-463D8E8E3E9C}"/>
          </ac:picMkLst>
        </pc:picChg>
        <pc:picChg chg="add mod">
          <ac:chgData name="Coufal Petr" userId="76484aeb-9507-44c9-a583-612a370dac90" providerId="ADAL" clId="{55F9D339-E383-4067-B9E1-29B4026B112B}" dt="2023-05-10T21:20:18.337" v="292" actId="1076"/>
          <ac:picMkLst>
            <pc:docMk/>
            <pc:sldMk cId="952512452" sldId="258"/>
            <ac:picMk id="3074" creationId="{51C38C74-DB8D-806D-A049-9632ACC11ADA}"/>
          </ac:picMkLst>
        </pc:picChg>
      </pc:sldChg>
      <pc:sldChg chg="addSp modSp mod setBg">
        <pc:chgData name="Coufal Petr" userId="76484aeb-9507-44c9-a583-612a370dac90" providerId="ADAL" clId="{55F9D339-E383-4067-B9E1-29B4026B112B}" dt="2023-05-11T19:41:14.616" v="1026" actId="20577"/>
        <pc:sldMkLst>
          <pc:docMk/>
          <pc:sldMk cId="1366702255" sldId="259"/>
        </pc:sldMkLst>
        <pc:spChg chg="mod">
          <ac:chgData name="Coufal Petr" userId="76484aeb-9507-44c9-a583-612a370dac90" providerId="ADAL" clId="{55F9D339-E383-4067-B9E1-29B4026B112B}" dt="2023-05-11T19:41:06.796" v="1025" actId="1076"/>
          <ac:spMkLst>
            <pc:docMk/>
            <pc:sldMk cId="1366702255" sldId="259"/>
            <ac:spMk id="2" creationId="{1F97ED06-D338-4FEA-BB0A-13A8833410CF}"/>
          </ac:spMkLst>
        </pc:spChg>
        <pc:spChg chg="mod">
          <ac:chgData name="Coufal Petr" userId="76484aeb-9507-44c9-a583-612a370dac90" providerId="ADAL" clId="{55F9D339-E383-4067-B9E1-29B4026B112B}" dt="2023-05-11T19:41:14.616" v="1026" actId="20577"/>
          <ac:spMkLst>
            <pc:docMk/>
            <pc:sldMk cId="1366702255" sldId="259"/>
            <ac:spMk id="3" creationId="{61CBC3B6-00BC-4DFC-B0FD-036DB437F439}"/>
          </ac:spMkLst>
        </pc:spChg>
        <pc:spChg chg="add">
          <ac:chgData name="Coufal Petr" userId="76484aeb-9507-44c9-a583-612a370dac90" providerId="ADAL" clId="{55F9D339-E383-4067-B9E1-29B4026B112B}" dt="2023-05-11T19:40:24.213" v="1014" actId="26606"/>
          <ac:spMkLst>
            <pc:docMk/>
            <pc:sldMk cId="1366702255" sldId="259"/>
            <ac:spMk id="3081" creationId="{D2B783EE-0239-4717-BBEA-8C9EAC61C824}"/>
          </ac:spMkLst>
        </pc:spChg>
        <pc:spChg chg="add">
          <ac:chgData name="Coufal Petr" userId="76484aeb-9507-44c9-a583-612a370dac90" providerId="ADAL" clId="{55F9D339-E383-4067-B9E1-29B4026B112B}" dt="2023-05-11T19:40:24.213" v="1014" actId="26606"/>
          <ac:spMkLst>
            <pc:docMk/>
            <pc:sldMk cId="1366702255" sldId="259"/>
            <ac:spMk id="3083" creationId="{A7B99495-F43F-4D80-A44F-2CB4764EB90B}"/>
          </ac:spMkLst>
        </pc:spChg>
        <pc:spChg chg="add">
          <ac:chgData name="Coufal Petr" userId="76484aeb-9507-44c9-a583-612a370dac90" providerId="ADAL" clId="{55F9D339-E383-4067-B9E1-29B4026B112B}" dt="2023-05-11T19:40:24.213" v="1014" actId="26606"/>
          <ac:spMkLst>
            <pc:docMk/>
            <pc:sldMk cId="1366702255" sldId="259"/>
            <ac:spMk id="3085" creationId="{70BEB1E7-2F88-40BC-B73D-42E5B6F80BFC}"/>
          </ac:spMkLst>
        </pc:spChg>
        <pc:picChg chg="mod ord">
          <ac:chgData name="Coufal Petr" userId="76484aeb-9507-44c9-a583-612a370dac90" providerId="ADAL" clId="{55F9D339-E383-4067-B9E1-29B4026B112B}" dt="2023-05-11T19:40:24.213" v="1014" actId="26606"/>
          <ac:picMkLst>
            <pc:docMk/>
            <pc:sldMk cId="1366702255" sldId="259"/>
            <ac:picMk id="3074" creationId="{4386A5FA-B3BA-4176-9095-8A82FC71A982}"/>
          </ac:picMkLst>
        </pc:picChg>
        <pc:picChg chg="mod">
          <ac:chgData name="Coufal Petr" userId="76484aeb-9507-44c9-a583-612a370dac90" providerId="ADAL" clId="{55F9D339-E383-4067-B9E1-29B4026B112B}" dt="2023-05-11T19:40:24.213" v="1014" actId="26606"/>
          <ac:picMkLst>
            <pc:docMk/>
            <pc:sldMk cId="1366702255" sldId="259"/>
            <ac:picMk id="3076" creationId="{ACE6E221-35C5-4975-BC67-4DEA90C474F1}"/>
          </ac:picMkLst>
        </pc:picChg>
      </pc:sldChg>
      <pc:sldChg chg="addSp delSp modSp mod setBg">
        <pc:chgData name="Coufal Petr" userId="76484aeb-9507-44c9-a583-612a370dac90" providerId="ADAL" clId="{55F9D339-E383-4067-B9E1-29B4026B112B}" dt="2023-05-14T21:35:38.414" v="1216" actId="27636"/>
        <pc:sldMkLst>
          <pc:docMk/>
          <pc:sldMk cId="1281449225" sldId="260"/>
        </pc:sldMkLst>
        <pc:spChg chg="mod ord">
          <ac:chgData name="Coufal Petr" userId="76484aeb-9507-44c9-a583-612a370dac90" providerId="ADAL" clId="{55F9D339-E383-4067-B9E1-29B4026B112B}" dt="2023-05-14T21:34:28.960" v="1214" actId="20577"/>
          <ac:spMkLst>
            <pc:docMk/>
            <pc:sldMk cId="1281449225" sldId="260"/>
            <ac:spMk id="2" creationId="{7E30C743-4B75-40DC-88F3-19FDAE917718}"/>
          </ac:spMkLst>
        </pc:spChg>
        <pc:spChg chg="mod ord">
          <ac:chgData name="Coufal Petr" userId="76484aeb-9507-44c9-a583-612a370dac90" providerId="ADAL" clId="{55F9D339-E383-4067-B9E1-29B4026B112B}" dt="2023-05-14T21:35:38.414" v="1216" actId="27636"/>
          <ac:spMkLst>
            <pc:docMk/>
            <pc:sldMk cId="1281449225" sldId="260"/>
            <ac:spMk id="3" creationId="{0A6E58A3-BAB0-4549-81FA-8F8ADAC4F43A}"/>
          </ac:spMkLst>
        </pc:spChg>
        <pc:spChg chg="add del mod">
          <ac:chgData name="Coufal Petr" userId="76484aeb-9507-44c9-a583-612a370dac90" providerId="ADAL" clId="{55F9D339-E383-4067-B9E1-29B4026B112B}" dt="2023-05-14T21:15:29.014" v="1148" actId="478"/>
          <ac:spMkLst>
            <pc:docMk/>
            <pc:sldMk cId="1281449225" sldId="260"/>
            <ac:spMk id="4" creationId="{8AB9B9ED-8D29-6E4A-664C-8A1EB31CAE2B}"/>
          </ac:spMkLst>
        </pc:spChg>
        <pc:spChg chg="add del">
          <ac:chgData name="Coufal Petr" userId="76484aeb-9507-44c9-a583-612a370dac90" providerId="ADAL" clId="{55F9D339-E383-4067-B9E1-29B4026B112B}" dt="2023-05-11T19:42:58.676" v="1043" actId="26606"/>
          <ac:spMkLst>
            <pc:docMk/>
            <pc:sldMk cId="1281449225" sldId="260"/>
            <ac:spMk id="4105" creationId="{D2B783EE-0239-4717-BBEA-8C9EAC61C824}"/>
          </ac:spMkLst>
        </pc:spChg>
        <pc:spChg chg="add del">
          <ac:chgData name="Coufal Petr" userId="76484aeb-9507-44c9-a583-612a370dac90" providerId="ADAL" clId="{55F9D339-E383-4067-B9E1-29B4026B112B}" dt="2023-05-11T19:42:58.676" v="1043" actId="26606"/>
          <ac:spMkLst>
            <pc:docMk/>
            <pc:sldMk cId="1281449225" sldId="260"/>
            <ac:spMk id="4107" creationId="{A7B99495-F43F-4D80-A44F-2CB4764EB90B}"/>
          </ac:spMkLst>
        </pc:spChg>
        <pc:spChg chg="add del">
          <ac:chgData name="Coufal Petr" userId="76484aeb-9507-44c9-a583-612a370dac90" providerId="ADAL" clId="{55F9D339-E383-4067-B9E1-29B4026B112B}" dt="2023-05-11T19:42:58.676" v="1043" actId="26606"/>
          <ac:spMkLst>
            <pc:docMk/>
            <pc:sldMk cId="1281449225" sldId="260"/>
            <ac:spMk id="4109" creationId="{70BEB1E7-2F88-40BC-B73D-42E5B6F80BFC}"/>
          </ac:spMkLst>
        </pc:spChg>
        <pc:spChg chg="add del">
          <ac:chgData name="Coufal Petr" userId="76484aeb-9507-44c9-a583-612a370dac90" providerId="ADAL" clId="{55F9D339-E383-4067-B9E1-29B4026B112B}" dt="2023-05-14T21:15:50.091" v="1151" actId="26606"/>
          <ac:spMkLst>
            <pc:docMk/>
            <pc:sldMk cId="1281449225" sldId="260"/>
            <ac:spMk id="8201" creationId="{B3684CCF-CEBB-4D8E-A366-95E43D4C790B}"/>
          </ac:spMkLst>
        </pc:spChg>
        <pc:spChg chg="add del">
          <ac:chgData name="Coufal Petr" userId="76484aeb-9507-44c9-a583-612a370dac90" providerId="ADAL" clId="{55F9D339-E383-4067-B9E1-29B4026B112B}" dt="2023-05-14T21:15:50.091" v="1151" actId="26606"/>
          <ac:spMkLst>
            <pc:docMk/>
            <pc:sldMk cId="1281449225" sldId="260"/>
            <ac:spMk id="8203" creationId="{70BEB1E7-2F88-40BC-B73D-42E5B6F80BFC}"/>
          </ac:spMkLst>
        </pc:spChg>
        <pc:spChg chg="add">
          <ac:chgData name="Coufal Petr" userId="76484aeb-9507-44c9-a583-612a370dac90" providerId="ADAL" clId="{55F9D339-E383-4067-B9E1-29B4026B112B}" dt="2023-05-14T21:15:50.091" v="1151" actId="26606"/>
          <ac:spMkLst>
            <pc:docMk/>
            <pc:sldMk cId="1281449225" sldId="260"/>
            <ac:spMk id="8208" creationId="{D7F307E1-26FA-4252-94D1-9711C4518CA1}"/>
          </ac:spMkLst>
        </pc:spChg>
        <pc:spChg chg="add">
          <ac:chgData name="Coufal Petr" userId="76484aeb-9507-44c9-a583-612a370dac90" providerId="ADAL" clId="{55F9D339-E383-4067-B9E1-29B4026B112B}" dt="2023-05-14T21:15:50.091" v="1151" actId="26606"/>
          <ac:spMkLst>
            <pc:docMk/>
            <pc:sldMk cId="1281449225" sldId="260"/>
            <ac:spMk id="8210" creationId="{398DFB7A-5FB9-4FBB-8BD1-0DBC6A3652FB}"/>
          </ac:spMkLst>
        </pc:spChg>
        <pc:spChg chg="add">
          <ac:chgData name="Coufal Petr" userId="76484aeb-9507-44c9-a583-612a370dac90" providerId="ADAL" clId="{55F9D339-E383-4067-B9E1-29B4026B112B}" dt="2023-05-14T21:15:50.091" v="1151" actId="26606"/>
          <ac:spMkLst>
            <pc:docMk/>
            <pc:sldMk cId="1281449225" sldId="260"/>
            <ac:spMk id="8212" creationId="{357E4EC5-5150-4D8A-B97F-668E90752EC1}"/>
          </ac:spMkLst>
        </pc:spChg>
        <pc:spChg chg="add">
          <ac:chgData name="Coufal Petr" userId="76484aeb-9507-44c9-a583-612a370dac90" providerId="ADAL" clId="{55F9D339-E383-4067-B9E1-29B4026B112B}" dt="2023-05-14T21:15:50.091" v="1151" actId="26606"/>
          <ac:spMkLst>
            <pc:docMk/>
            <pc:sldMk cId="1281449225" sldId="260"/>
            <ac:spMk id="8214" creationId="{8C818ED5-2F56-4171-9445-3AA4F4462396}"/>
          </ac:spMkLst>
        </pc:spChg>
        <pc:spChg chg="add">
          <ac:chgData name="Coufal Petr" userId="76484aeb-9507-44c9-a583-612a370dac90" providerId="ADAL" clId="{55F9D339-E383-4067-B9E1-29B4026B112B}" dt="2023-05-14T21:15:50.091" v="1151" actId="26606"/>
          <ac:spMkLst>
            <pc:docMk/>
            <pc:sldMk cId="1281449225" sldId="260"/>
            <ac:spMk id="8216" creationId="{DE74FCE8-866C-4AFA-B45C-FACE2A6094E4}"/>
          </ac:spMkLst>
        </pc:spChg>
        <pc:picChg chg="add mod">
          <ac:chgData name="Coufal Petr" userId="76484aeb-9507-44c9-a583-612a370dac90" providerId="ADAL" clId="{55F9D339-E383-4067-B9E1-29B4026B112B}" dt="2023-05-14T21:15:50.091" v="1151" actId="26606"/>
          <ac:picMkLst>
            <pc:docMk/>
            <pc:sldMk cId="1281449225" sldId="260"/>
            <ac:picMk id="1026" creationId="{120B31BD-3845-8264-ACCC-76653443DF0C}"/>
          </ac:picMkLst>
        </pc:picChg>
        <pc:picChg chg="add mod">
          <ac:chgData name="Coufal Petr" userId="76484aeb-9507-44c9-a583-612a370dac90" providerId="ADAL" clId="{55F9D339-E383-4067-B9E1-29B4026B112B}" dt="2023-05-14T21:15:50.091" v="1151" actId="26606"/>
          <ac:picMkLst>
            <pc:docMk/>
            <pc:sldMk cId="1281449225" sldId="260"/>
            <ac:picMk id="1028" creationId="{669BEF8D-2958-EF80-B512-3593EFFFAB65}"/>
          </ac:picMkLst>
        </pc:picChg>
        <pc:picChg chg="del mod ord">
          <ac:chgData name="Coufal Petr" userId="76484aeb-9507-44c9-a583-612a370dac90" providerId="ADAL" clId="{55F9D339-E383-4067-B9E1-29B4026B112B}" dt="2023-05-14T21:15:21.262" v="1147" actId="478"/>
          <ac:picMkLst>
            <pc:docMk/>
            <pc:sldMk cId="1281449225" sldId="260"/>
            <ac:picMk id="4098" creationId="{6B7BE617-F1C8-450A-BED3-64A5AD978C3C}"/>
          </ac:picMkLst>
        </pc:picChg>
        <pc:picChg chg="del mod">
          <ac:chgData name="Coufal Petr" userId="76484aeb-9507-44c9-a583-612a370dac90" providerId="ADAL" clId="{55F9D339-E383-4067-B9E1-29B4026B112B}" dt="2023-05-11T19:42:44.693" v="1040" actId="478"/>
          <ac:picMkLst>
            <pc:docMk/>
            <pc:sldMk cId="1281449225" sldId="260"/>
            <ac:picMk id="4100" creationId="{FF80EC27-2ACE-45BA-BF69-F9B8F6EE89F9}"/>
          </ac:picMkLst>
        </pc:picChg>
        <pc:picChg chg="add mod ord">
          <ac:chgData name="Coufal Petr" userId="76484aeb-9507-44c9-a583-612a370dac90" providerId="ADAL" clId="{55F9D339-E383-4067-B9E1-29B4026B112B}" dt="2023-05-14T21:15:50.091" v="1151" actId="26606"/>
          <ac:picMkLst>
            <pc:docMk/>
            <pc:sldMk cId="1281449225" sldId="260"/>
            <ac:picMk id="8194" creationId="{E9AD90C6-3ABD-64F2-2534-AF557B6B4601}"/>
          </ac:picMkLst>
        </pc:picChg>
        <pc:picChg chg="add mod">
          <ac:chgData name="Coufal Petr" userId="76484aeb-9507-44c9-a583-612a370dac90" providerId="ADAL" clId="{55F9D339-E383-4067-B9E1-29B4026B112B}" dt="2023-05-14T21:15:50.091" v="1151" actId="26606"/>
          <ac:picMkLst>
            <pc:docMk/>
            <pc:sldMk cId="1281449225" sldId="260"/>
            <ac:picMk id="8196" creationId="{F74F8E22-D19B-7DA0-6811-B3C3E7F95EA2}"/>
          </ac:picMkLst>
        </pc:picChg>
      </pc:sldChg>
      <pc:sldChg chg="addSp modSp mod ord setBg">
        <pc:chgData name="Coufal Petr" userId="76484aeb-9507-44c9-a583-612a370dac90" providerId="ADAL" clId="{55F9D339-E383-4067-B9E1-29B4026B112B}" dt="2023-05-11T19:14:54.207" v="766" actId="20577"/>
        <pc:sldMkLst>
          <pc:docMk/>
          <pc:sldMk cId="1050315451" sldId="261"/>
        </pc:sldMkLst>
        <pc:spChg chg="mod">
          <ac:chgData name="Coufal Petr" userId="76484aeb-9507-44c9-a583-612a370dac90" providerId="ADAL" clId="{55F9D339-E383-4067-B9E1-29B4026B112B}" dt="2023-05-10T21:37:55.679" v="314" actId="2711"/>
          <ac:spMkLst>
            <pc:docMk/>
            <pc:sldMk cId="1050315451" sldId="261"/>
            <ac:spMk id="2" creationId="{17C63E28-CE4F-4F30-A3E0-419FC0C70813}"/>
          </ac:spMkLst>
        </pc:spChg>
        <pc:spChg chg="mod">
          <ac:chgData name="Coufal Petr" userId="76484aeb-9507-44c9-a583-612a370dac90" providerId="ADAL" clId="{55F9D339-E383-4067-B9E1-29B4026B112B}" dt="2023-05-11T19:14:54.207" v="766" actId="20577"/>
          <ac:spMkLst>
            <pc:docMk/>
            <pc:sldMk cId="1050315451" sldId="261"/>
            <ac:spMk id="3" creationId="{58D7BD2E-A9B2-4707-BA91-319BFB88A6E8}"/>
          </ac:spMkLst>
        </pc:spChg>
        <pc:spChg chg="add">
          <ac:chgData name="Coufal Petr" userId="76484aeb-9507-44c9-a583-612a370dac90" providerId="ADAL" clId="{55F9D339-E383-4067-B9E1-29B4026B112B}" dt="2023-05-10T21:35:25.184" v="304" actId="26606"/>
          <ac:spMkLst>
            <pc:docMk/>
            <pc:sldMk cId="1050315451" sldId="261"/>
            <ac:spMk id="5129" creationId="{A7AE9375-4664-4DB2-922D-2782A6E439AC}"/>
          </ac:spMkLst>
        </pc:spChg>
        <pc:spChg chg="add">
          <ac:chgData name="Coufal Petr" userId="76484aeb-9507-44c9-a583-612a370dac90" providerId="ADAL" clId="{55F9D339-E383-4067-B9E1-29B4026B112B}" dt="2023-05-10T21:35:25.184" v="304" actId="26606"/>
          <ac:spMkLst>
            <pc:docMk/>
            <pc:sldMk cId="1050315451" sldId="261"/>
            <ac:spMk id="5133" creationId="{C87417AF-190E-4D6E-AFA6-7D3E84B0B430}"/>
          </ac:spMkLst>
        </pc:spChg>
        <pc:spChg chg="add">
          <ac:chgData name="Coufal Petr" userId="76484aeb-9507-44c9-a583-612a370dac90" providerId="ADAL" clId="{55F9D339-E383-4067-B9E1-29B4026B112B}" dt="2023-05-10T21:35:25.184" v="304" actId="26606"/>
          <ac:spMkLst>
            <pc:docMk/>
            <pc:sldMk cId="1050315451" sldId="261"/>
            <ac:spMk id="5135" creationId="{80B30ED8-273E-4C07-8568-2FE5CC5C483D}"/>
          </ac:spMkLst>
        </pc:spChg>
        <pc:picChg chg="mod ord">
          <ac:chgData name="Coufal Petr" userId="76484aeb-9507-44c9-a583-612a370dac90" providerId="ADAL" clId="{55F9D339-E383-4067-B9E1-29B4026B112B}" dt="2023-05-10T21:35:25.184" v="304" actId="26606"/>
          <ac:picMkLst>
            <pc:docMk/>
            <pc:sldMk cId="1050315451" sldId="261"/>
            <ac:picMk id="5122" creationId="{416BDE46-ECDB-434B-AB2B-FAF0A6364DB9}"/>
          </ac:picMkLst>
        </pc:picChg>
        <pc:picChg chg="mod">
          <ac:chgData name="Coufal Petr" userId="76484aeb-9507-44c9-a583-612a370dac90" providerId="ADAL" clId="{55F9D339-E383-4067-B9E1-29B4026B112B}" dt="2023-05-10T21:35:25.184" v="304" actId="26606"/>
          <ac:picMkLst>
            <pc:docMk/>
            <pc:sldMk cId="1050315451" sldId="261"/>
            <ac:picMk id="5124" creationId="{E3CE5E40-345B-4B51-9ECB-DFA20A574837}"/>
          </ac:picMkLst>
        </pc:picChg>
        <pc:cxnChg chg="add">
          <ac:chgData name="Coufal Petr" userId="76484aeb-9507-44c9-a583-612a370dac90" providerId="ADAL" clId="{55F9D339-E383-4067-B9E1-29B4026B112B}" dt="2023-05-10T21:35:25.184" v="304" actId="26606"/>
          <ac:cxnSpMkLst>
            <pc:docMk/>
            <pc:sldMk cId="1050315451" sldId="261"/>
            <ac:cxnSpMk id="5131" creationId="{EE504C98-6397-41C1-A8D8-2D9C4ED307E0}"/>
          </ac:cxnSpMkLst>
        </pc:cxnChg>
      </pc:sldChg>
      <pc:sldChg chg="addSp delSp modSp del mod ord setBg">
        <pc:chgData name="Coufal Petr" userId="76484aeb-9507-44c9-a583-612a370dac90" providerId="ADAL" clId="{55F9D339-E383-4067-B9E1-29B4026B112B}" dt="2023-05-11T19:36:31.706" v="986" actId="2696"/>
        <pc:sldMkLst>
          <pc:docMk/>
          <pc:sldMk cId="420844641" sldId="262"/>
        </pc:sldMkLst>
        <pc:spChg chg="mod">
          <ac:chgData name="Coufal Petr" userId="76484aeb-9507-44c9-a583-612a370dac90" providerId="ADAL" clId="{55F9D339-E383-4067-B9E1-29B4026B112B}" dt="2023-05-11T19:25:08.693" v="895" actId="27636"/>
          <ac:spMkLst>
            <pc:docMk/>
            <pc:sldMk cId="420844641" sldId="262"/>
            <ac:spMk id="3" creationId="{04A8A84B-73A6-493E-9093-A2145A008373}"/>
          </ac:spMkLst>
        </pc:spChg>
        <pc:spChg chg="add del mod">
          <ac:chgData name="Coufal Petr" userId="76484aeb-9507-44c9-a583-612a370dac90" providerId="ADAL" clId="{55F9D339-E383-4067-B9E1-29B4026B112B}" dt="2023-05-11T19:23:20.900" v="832" actId="478"/>
          <ac:spMkLst>
            <pc:docMk/>
            <pc:sldMk cId="420844641" sldId="262"/>
            <ac:spMk id="5" creationId="{B8E33599-91ED-F6A9-BD5D-B417032CF5B0}"/>
          </ac:spMkLst>
        </pc:spChg>
        <pc:spChg chg="add">
          <ac:chgData name="Coufal Petr" userId="76484aeb-9507-44c9-a583-612a370dac90" providerId="ADAL" clId="{55F9D339-E383-4067-B9E1-29B4026B112B}" dt="2023-05-11T19:20:37.011" v="818" actId="26606"/>
          <ac:spMkLst>
            <pc:docMk/>
            <pc:sldMk cId="420844641" sldId="262"/>
            <ac:spMk id="6157" creationId="{F3060C83-F051-4F0E-ABAD-AA0DFC48B218}"/>
          </ac:spMkLst>
        </pc:spChg>
        <pc:spChg chg="add">
          <ac:chgData name="Coufal Petr" userId="76484aeb-9507-44c9-a583-612a370dac90" providerId="ADAL" clId="{55F9D339-E383-4067-B9E1-29B4026B112B}" dt="2023-05-11T19:20:37.011" v="818" actId="26606"/>
          <ac:spMkLst>
            <pc:docMk/>
            <pc:sldMk cId="420844641" sldId="262"/>
            <ac:spMk id="6159" creationId="{83C98ABE-055B-441F-B07E-44F97F083C39}"/>
          </ac:spMkLst>
        </pc:spChg>
        <pc:spChg chg="add">
          <ac:chgData name="Coufal Petr" userId="76484aeb-9507-44c9-a583-612a370dac90" providerId="ADAL" clId="{55F9D339-E383-4067-B9E1-29B4026B112B}" dt="2023-05-11T19:20:37.011" v="818" actId="26606"/>
          <ac:spMkLst>
            <pc:docMk/>
            <pc:sldMk cId="420844641" sldId="262"/>
            <ac:spMk id="6161" creationId="{29FDB030-9B49-4CED-8CCD-4D99382388AC}"/>
          </ac:spMkLst>
        </pc:spChg>
        <pc:spChg chg="add">
          <ac:chgData name="Coufal Petr" userId="76484aeb-9507-44c9-a583-612a370dac90" providerId="ADAL" clId="{55F9D339-E383-4067-B9E1-29B4026B112B}" dt="2023-05-11T19:20:37.011" v="818" actId="26606"/>
          <ac:spMkLst>
            <pc:docMk/>
            <pc:sldMk cId="420844641" sldId="262"/>
            <ac:spMk id="6163" creationId="{3783CA14-24A1-485C-8B30-D6A5D87987AD}"/>
          </ac:spMkLst>
        </pc:spChg>
        <pc:spChg chg="add">
          <ac:chgData name="Coufal Petr" userId="76484aeb-9507-44c9-a583-612a370dac90" providerId="ADAL" clId="{55F9D339-E383-4067-B9E1-29B4026B112B}" dt="2023-05-11T19:20:37.011" v="818" actId="26606"/>
          <ac:spMkLst>
            <pc:docMk/>
            <pc:sldMk cId="420844641" sldId="262"/>
            <ac:spMk id="6165" creationId="{9A97C86A-04D6-40F7-AE84-31AB43E6A846}"/>
          </ac:spMkLst>
        </pc:spChg>
        <pc:spChg chg="add">
          <ac:chgData name="Coufal Petr" userId="76484aeb-9507-44c9-a583-612a370dac90" providerId="ADAL" clId="{55F9D339-E383-4067-B9E1-29B4026B112B}" dt="2023-05-11T19:20:37.011" v="818" actId="26606"/>
          <ac:spMkLst>
            <pc:docMk/>
            <pc:sldMk cId="420844641" sldId="262"/>
            <ac:spMk id="6167" creationId="{FF9F2414-84E8-453E-B1F3-389FDE8192D9}"/>
          </ac:spMkLst>
        </pc:spChg>
        <pc:spChg chg="add">
          <ac:chgData name="Coufal Petr" userId="76484aeb-9507-44c9-a583-612a370dac90" providerId="ADAL" clId="{55F9D339-E383-4067-B9E1-29B4026B112B}" dt="2023-05-11T19:20:37.011" v="818" actId="26606"/>
          <ac:spMkLst>
            <pc:docMk/>
            <pc:sldMk cId="420844641" sldId="262"/>
            <ac:spMk id="6169" creationId="{3ECA69A1-7536-43AC-85EF-C7106179F5ED}"/>
          </ac:spMkLst>
        </pc:spChg>
        <pc:graphicFrameChg chg="add del mod modGraphic">
          <ac:chgData name="Coufal Petr" userId="76484aeb-9507-44c9-a583-612a370dac90" providerId="ADAL" clId="{55F9D339-E383-4067-B9E1-29B4026B112B}" dt="2023-05-11T19:15:22.362" v="771" actId="21"/>
          <ac:graphicFrameMkLst>
            <pc:docMk/>
            <pc:sldMk cId="420844641" sldId="262"/>
            <ac:graphicFrameMk id="2" creationId="{F206D762-9E62-EF89-E2E5-3164098F981C}"/>
          </ac:graphicFrameMkLst>
        </pc:graphicFrameChg>
        <pc:picChg chg="add del mod">
          <ac:chgData name="Coufal Petr" userId="76484aeb-9507-44c9-a583-612a370dac90" providerId="ADAL" clId="{55F9D339-E383-4067-B9E1-29B4026B112B}" dt="2023-05-11T19:25:15.711" v="899" actId="21"/>
          <ac:picMkLst>
            <pc:docMk/>
            <pc:sldMk cId="420844641" sldId="262"/>
            <ac:picMk id="4" creationId="{AA2FD03F-C23D-92C5-6D1A-514A4488319F}"/>
          </ac:picMkLst>
        </pc:picChg>
        <pc:picChg chg="add del mod">
          <ac:chgData name="Coufal Petr" userId="76484aeb-9507-44c9-a583-612a370dac90" providerId="ADAL" clId="{55F9D339-E383-4067-B9E1-29B4026B112B}" dt="2023-05-11T19:25:15.711" v="899" actId="21"/>
          <ac:picMkLst>
            <pc:docMk/>
            <pc:sldMk cId="420844641" sldId="262"/>
            <ac:picMk id="6" creationId="{2563C5E7-98BC-B95D-9886-CDDB34D7509E}"/>
          </ac:picMkLst>
        </pc:picChg>
        <pc:picChg chg="del mod">
          <ac:chgData name="Coufal Petr" userId="76484aeb-9507-44c9-a583-612a370dac90" providerId="ADAL" clId="{55F9D339-E383-4067-B9E1-29B4026B112B}" dt="2023-05-11T19:22:46.427" v="831" actId="478"/>
          <ac:picMkLst>
            <pc:docMk/>
            <pc:sldMk cId="420844641" sldId="262"/>
            <ac:picMk id="6146" creationId="{5113742D-B770-4313-B7D3-937727D7033A}"/>
          </ac:picMkLst>
        </pc:picChg>
        <pc:picChg chg="add del mod">
          <ac:chgData name="Coufal Petr" userId="76484aeb-9507-44c9-a583-612a370dac90" providerId="ADAL" clId="{55F9D339-E383-4067-B9E1-29B4026B112B}" dt="2023-05-11T19:24:24.274" v="855" actId="478"/>
          <ac:picMkLst>
            <pc:docMk/>
            <pc:sldMk cId="420844641" sldId="262"/>
            <ac:picMk id="6148" creationId="{925EAAFE-566D-420D-B3C4-AFA535F930EB}"/>
          </ac:picMkLst>
        </pc:picChg>
        <pc:picChg chg="add del">
          <ac:chgData name="Coufal Petr" userId="76484aeb-9507-44c9-a583-612a370dac90" providerId="ADAL" clId="{55F9D339-E383-4067-B9E1-29B4026B112B}" dt="2023-05-11T19:24:03.183" v="844"/>
          <ac:picMkLst>
            <pc:docMk/>
            <pc:sldMk cId="420844641" sldId="262"/>
            <ac:picMk id="6150" creationId="{8AE530FD-29C3-BD98-C8CF-5A8B455AD254}"/>
          </ac:picMkLst>
        </pc:picChg>
        <pc:picChg chg="del mod">
          <ac:chgData name="Coufal Petr" userId="76484aeb-9507-44c9-a583-612a370dac90" providerId="ADAL" clId="{55F9D339-E383-4067-B9E1-29B4026B112B}" dt="2023-05-11T19:24:25.998" v="856" actId="478"/>
          <ac:picMkLst>
            <pc:docMk/>
            <pc:sldMk cId="420844641" sldId="262"/>
            <ac:picMk id="6152" creationId="{BD761ED0-2C60-4A6E-8314-3375DA59F781}"/>
          </ac:picMkLst>
        </pc:picChg>
      </pc:sldChg>
      <pc:sldChg chg="addSp modSp mod setBg">
        <pc:chgData name="Coufal Petr" userId="76484aeb-9507-44c9-a583-612a370dac90" providerId="ADAL" clId="{55F9D339-E383-4067-B9E1-29B4026B112B}" dt="2023-05-11T19:52:48.897" v="1092" actId="403"/>
        <pc:sldMkLst>
          <pc:docMk/>
          <pc:sldMk cId="3498847239" sldId="263"/>
        </pc:sldMkLst>
        <pc:spChg chg="mod">
          <ac:chgData name="Coufal Petr" userId="76484aeb-9507-44c9-a583-612a370dac90" providerId="ADAL" clId="{55F9D339-E383-4067-B9E1-29B4026B112B}" dt="2023-05-11T19:52:34.877" v="1088" actId="26606"/>
          <ac:spMkLst>
            <pc:docMk/>
            <pc:sldMk cId="3498847239" sldId="263"/>
            <ac:spMk id="3" creationId="{C29BD5DE-43B8-41C5-9AD4-D18F9984A163}"/>
          </ac:spMkLst>
        </pc:spChg>
        <pc:spChg chg="add mod">
          <ac:chgData name="Coufal Petr" userId="76484aeb-9507-44c9-a583-612a370dac90" providerId="ADAL" clId="{55F9D339-E383-4067-B9E1-29B4026B112B}" dt="2023-05-11T19:52:48.897" v="1092" actId="403"/>
          <ac:spMkLst>
            <pc:docMk/>
            <pc:sldMk cId="3498847239" sldId="263"/>
            <ac:spMk id="4" creationId="{7C53D1CF-D711-3199-5608-D9780420A883}"/>
          </ac:spMkLst>
        </pc:spChg>
        <pc:spChg chg="add">
          <ac:chgData name="Coufal Petr" userId="76484aeb-9507-44c9-a583-612a370dac90" providerId="ADAL" clId="{55F9D339-E383-4067-B9E1-29B4026B112B}" dt="2023-05-11T19:52:34.877" v="1088" actId="26606"/>
          <ac:spMkLst>
            <pc:docMk/>
            <pc:sldMk cId="3498847239" sldId="263"/>
            <ac:spMk id="9" creationId="{F3060C83-F051-4F0E-ABAD-AA0DFC48B218}"/>
          </ac:spMkLst>
        </pc:spChg>
        <pc:spChg chg="add">
          <ac:chgData name="Coufal Petr" userId="76484aeb-9507-44c9-a583-612a370dac90" providerId="ADAL" clId="{55F9D339-E383-4067-B9E1-29B4026B112B}" dt="2023-05-11T19:52:34.877" v="1088" actId="26606"/>
          <ac:spMkLst>
            <pc:docMk/>
            <pc:sldMk cId="3498847239" sldId="263"/>
            <ac:spMk id="11" creationId="{83C98ABE-055B-441F-B07E-44F97F083C39}"/>
          </ac:spMkLst>
        </pc:spChg>
        <pc:spChg chg="add">
          <ac:chgData name="Coufal Petr" userId="76484aeb-9507-44c9-a583-612a370dac90" providerId="ADAL" clId="{55F9D339-E383-4067-B9E1-29B4026B112B}" dt="2023-05-11T19:52:34.877" v="1088" actId="26606"/>
          <ac:spMkLst>
            <pc:docMk/>
            <pc:sldMk cId="3498847239" sldId="263"/>
            <ac:spMk id="13" creationId="{29FDB030-9B49-4CED-8CCD-4D99382388AC}"/>
          </ac:spMkLst>
        </pc:spChg>
        <pc:spChg chg="add">
          <ac:chgData name="Coufal Petr" userId="76484aeb-9507-44c9-a583-612a370dac90" providerId="ADAL" clId="{55F9D339-E383-4067-B9E1-29B4026B112B}" dt="2023-05-11T19:52:34.877" v="1088" actId="26606"/>
          <ac:spMkLst>
            <pc:docMk/>
            <pc:sldMk cId="3498847239" sldId="263"/>
            <ac:spMk id="15" creationId="{3783CA14-24A1-485C-8B30-D6A5D87987AD}"/>
          </ac:spMkLst>
        </pc:spChg>
        <pc:spChg chg="add">
          <ac:chgData name="Coufal Petr" userId="76484aeb-9507-44c9-a583-612a370dac90" providerId="ADAL" clId="{55F9D339-E383-4067-B9E1-29B4026B112B}" dt="2023-05-11T19:52:34.877" v="1088" actId="26606"/>
          <ac:spMkLst>
            <pc:docMk/>
            <pc:sldMk cId="3498847239" sldId="263"/>
            <ac:spMk id="17" creationId="{9A97C86A-04D6-40F7-AE84-31AB43E6A846}"/>
          </ac:spMkLst>
        </pc:spChg>
        <pc:spChg chg="add">
          <ac:chgData name="Coufal Petr" userId="76484aeb-9507-44c9-a583-612a370dac90" providerId="ADAL" clId="{55F9D339-E383-4067-B9E1-29B4026B112B}" dt="2023-05-11T19:52:34.877" v="1088" actId="26606"/>
          <ac:spMkLst>
            <pc:docMk/>
            <pc:sldMk cId="3498847239" sldId="263"/>
            <ac:spMk id="19" creationId="{FF9F2414-84E8-453E-B1F3-389FDE8192D9}"/>
          </ac:spMkLst>
        </pc:spChg>
        <pc:spChg chg="add">
          <ac:chgData name="Coufal Petr" userId="76484aeb-9507-44c9-a583-612a370dac90" providerId="ADAL" clId="{55F9D339-E383-4067-B9E1-29B4026B112B}" dt="2023-05-11T19:52:34.877" v="1088" actId="26606"/>
          <ac:spMkLst>
            <pc:docMk/>
            <pc:sldMk cId="3498847239" sldId="263"/>
            <ac:spMk id="21" creationId="{3ECA69A1-7536-43AC-85EF-C7106179F5ED}"/>
          </ac:spMkLst>
        </pc:spChg>
      </pc:sldChg>
      <pc:sldChg chg="del">
        <pc:chgData name="Coufal Petr" userId="76484aeb-9507-44c9-a583-612a370dac90" providerId="ADAL" clId="{55F9D339-E383-4067-B9E1-29B4026B112B}" dt="2023-05-11T19:53:52.924" v="1093" actId="47"/>
        <pc:sldMkLst>
          <pc:docMk/>
          <pc:sldMk cId="221312500" sldId="264"/>
        </pc:sldMkLst>
      </pc:sldChg>
      <pc:sldChg chg="addSp delSp modSp new mod setBg">
        <pc:chgData name="Coufal Petr" userId="76484aeb-9507-44c9-a583-612a370dac90" providerId="ADAL" clId="{55F9D339-E383-4067-B9E1-29B4026B112B}" dt="2023-05-10T20:52:59.198" v="260" actId="20577"/>
        <pc:sldMkLst>
          <pc:docMk/>
          <pc:sldMk cId="145664585" sldId="265"/>
        </pc:sldMkLst>
        <pc:spChg chg="mod">
          <ac:chgData name="Coufal Petr" userId="76484aeb-9507-44c9-a583-612a370dac90" providerId="ADAL" clId="{55F9D339-E383-4067-B9E1-29B4026B112B}" dt="2023-05-10T20:52:35.887" v="253" actId="403"/>
          <ac:spMkLst>
            <pc:docMk/>
            <pc:sldMk cId="145664585" sldId="265"/>
            <ac:spMk id="2" creationId="{A2774FB0-7169-87A8-E5B8-2636EF3AB6F7}"/>
          </ac:spMkLst>
        </pc:spChg>
        <pc:spChg chg="mod">
          <ac:chgData name="Coufal Petr" userId="76484aeb-9507-44c9-a583-612a370dac90" providerId="ADAL" clId="{55F9D339-E383-4067-B9E1-29B4026B112B}" dt="2023-05-10T20:52:59.198" v="260" actId="20577"/>
          <ac:spMkLst>
            <pc:docMk/>
            <pc:sldMk cId="145664585" sldId="265"/>
            <ac:spMk id="3" creationId="{5C1D2AF9-0FA4-4EE7-7D67-74B2DAB7B0A3}"/>
          </ac:spMkLst>
        </pc:spChg>
        <pc:spChg chg="del">
          <ac:chgData name="Coufal Petr" userId="76484aeb-9507-44c9-a583-612a370dac90" providerId="ADAL" clId="{55F9D339-E383-4067-B9E1-29B4026B112B}" dt="2023-05-10T20:38:33.589" v="123" actId="478"/>
          <ac:spMkLst>
            <pc:docMk/>
            <pc:sldMk cId="145664585" sldId="265"/>
            <ac:spMk id="4" creationId="{3949B0E9-FB64-476D-40C0-C878C8D8031F}"/>
          </ac:spMkLst>
        </pc:spChg>
        <pc:spChg chg="add del">
          <ac:chgData name="Coufal Petr" userId="76484aeb-9507-44c9-a583-612a370dac90" providerId="ADAL" clId="{55F9D339-E383-4067-B9E1-29B4026B112B}" dt="2023-05-10T20:50:01.410" v="237" actId="26606"/>
          <ac:spMkLst>
            <pc:docMk/>
            <pc:sldMk cId="145664585" sldId="265"/>
            <ac:spMk id="2059" creationId="{B3684CCF-CEBB-4D8E-A366-95E43D4C790B}"/>
          </ac:spMkLst>
        </pc:spChg>
        <pc:spChg chg="add del">
          <ac:chgData name="Coufal Petr" userId="76484aeb-9507-44c9-a583-612a370dac90" providerId="ADAL" clId="{55F9D339-E383-4067-B9E1-29B4026B112B}" dt="2023-05-10T20:50:01.410" v="237" actId="26606"/>
          <ac:spMkLst>
            <pc:docMk/>
            <pc:sldMk cId="145664585" sldId="265"/>
            <ac:spMk id="2061" creationId="{70BEB1E7-2F88-40BC-B73D-42E5B6F80BFC}"/>
          </ac:spMkLst>
        </pc:spChg>
        <pc:spChg chg="add">
          <ac:chgData name="Coufal Petr" userId="76484aeb-9507-44c9-a583-612a370dac90" providerId="ADAL" clId="{55F9D339-E383-4067-B9E1-29B4026B112B}" dt="2023-05-10T20:50:01.416" v="238" actId="26606"/>
          <ac:spMkLst>
            <pc:docMk/>
            <pc:sldMk cId="145664585" sldId="265"/>
            <ac:spMk id="2063" creationId="{BC8B9C14-70F0-4F42-85FF-0DD3D5A585A5}"/>
          </ac:spMkLst>
        </pc:spChg>
        <pc:spChg chg="add">
          <ac:chgData name="Coufal Petr" userId="76484aeb-9507-44c9-a583-612a370dac90" providerId="ADAL" clId="{55F9D339-E383-4067-B9E1-29B4026B112B}" dt="2023-05-10T20:50:01.416" v="238" actId="26606"/>
          <ac:spMkLst>
            <pc:docMk/>
            <pc:sldMk cId="145664585" sldId="265"/>
            <ac:spMk id="2064" creationId="{B3F59054-3394-4D87-8BD0-A28DCD47F1BC}"/>
          </ac:spMkLst>
        </pc:spChg>
        <pc:spChg chg="add">
          <ac:chgData name="Coufal Petr" userId="76484aeb-9507-44c9-a583-612a370dac90" providerId="ADAL" clId="{55F9D339-E383-4067-B9E1-29B4026B112B}" dt="2023-05-10T20:50:01.416" v="238" actId="26606"/>
          <ac:spMkLst>
            <pc:docMk/>
            <pc:sldMk cId="145664585" sldId="265"/>
            <ac:spMk id="2065" creationId="{98DE6C44-43F8-4DE4-AB81-66853FFEA09A}"/>
          </ac:spMkLst>
        </pc:spChg>
        <pc:spChg chg="add">
          <ac:chgData name="Coufal Petr" userId="76484aeb-9507-44c9-a583-612a370dac90" providerId="ADAL" clId="{55F9D339-E383-4067-B9E1-29B4026B112B}" dt="2023-05-10T20:50:01.416" v="238" actId="26606"/>
          <ac:spMkLst>
            <pc:docMk/>
            <pc:sldMk cId="145664585" sldId="265"/>
            <ac:spMk id="2066" creationId="{2FE0ABA9-CAF1-4816-837D-5F28AAA08E0A}"/>
          </ac:spMkLst>
        </pc:spChg>
        <pc:spChg chg="add">
          <ac:chgData name="Coufal Petr" userId="76484aeb-9507-44c9-a583-612a370dac90" providerId="ADAL" clId="{55F9D339-E383-4067-B9E1-29B4026B112B}" dt="2023-05-10T20:50:01.416" v="238" actId="26606"/>
          <ac:spMkLst>
            <pc:docMk/>
            <pc:sldMk cId="145664585" sldId="265"/>
            <ac:spMk id="2067" creationId="{2409529B-9B56-4F10-BE4D-F934DB89E57E}"/>
          </ac:spMkLst>
        </pc:spChg>
        <pc:picChg chg="add mod ord">
          <ac:chgData name="Coufal Petr" userId="76484aeb-9507-44c9-a583-612a370dac90" providerId="ADAL" clId="{55F9D339-E383-4067-B9E1-29B4026B112B}" dt="2023-05-10T20:50:01.416" v="238" actId="26606"/>
          <ac:picMkLst>
            <pc:docMk/>
            <pc:sldMk cId="145664585" sldId="265"/>
            <ac:picMk id="2050" creationId="{10CD7A47-F53A-091C-BB43-AF9FE449C664}"/>
          </ac:picMkLst>
        </pc:picChg>
        <pc:picChg chg="add mod ord">
          <ac:chgData name="Coufal Petr" userId="76484aeb-9507-44c9-a583-612a370dac90" providerId="ADAL" clId="{55F9D339-E383-4067-B9E1-29B4026B112B}" dt="2023-05-10T20:50:01.416" v="238" actId="26606"/>
          <ac:picMkLst>
            <pc:docMk/>
            <pc:sldMk cId="145664585" sldId="265"/>
            <ac:picMk id="2052" creationId="{574D1DA0-098F-7A59-C8FB-65F6C1D07EDD}"/>
          </ac:picMkLst>
        </pc:picChg>
        <pc:picChg chg="add mod ord">
          <ac:chgData name="Coufal Petr" userId="76484aeb-9507-44c9-a583-612a370dac90" providerId="ADAL" clId="{55F9D339-E383-4067-B9E1-29B4026B112B}" dt="2023-05-10T20:50:01.416" v="238" actId="26606"/>
          <ac:picMkLst>
            <pc:docMk/>
            <pc:sldMk cId="145664585" sldId="265"/>
            <ac:picMk id="2054" creationId="{F7C77E16-ED55-7EAB-BF66-4CEE30A2697F}"/>
          </ac:picMkLst>
        </pc:picChg>
      </pc:sldChg>
      <pc:sldChg chg="addSp delSp modSp add mod modTransition setBg delDesignElem">
        <pc:chgData name="Coufal Petr" userId="76484aeb-9507-44c9-a583-612a370dac90" providerId="ADAL" clId="{55F9D339-E383-4067-B9E1-29B4026B112B}" dt="2023-05-11T18:59:26.037" v="588" actId="1076"/>
        <pc:sldMkLst>
          <pc:docMk/>
          <pc:sldMk cId="1450534492" sldId="266"/>
        </pc:sldMkLst>
        <pc:spChg chg="mod">
          <ac:chgData name="Coufal Petr" userId="76484aeb-9507-44c9-a583-612a370dac90" providerId="ADAL" clId="{55F9D339-E383-4067-B9E1-29B4026B112B}" dt="2023-05-11T18:59:26.037" v="588" actId="1076"/>
          <ac:spMkLst>
            <pc:docMk/>
            <pc:sldMk cId="1450534492" sldId="266"/>
            <ac:spMk id="2" creationId="{FDA833DF-A3FD-FB54-9234-9C4FA9735B50}"/>
          </ac:spMkLst>
        </pc:spChg>
        <pc:spChg chg="mod">
          <ac:chgData name="Coufal Petr" userId="76484aeb-9507-44c9-a583-612a370dac90" providerId="ADAL" clId="{55F9D339-E383-4067-B9E1-29B4026B112B}" dt="2023-05-11T18:59:23.809" v="587" actId="1076"/>
          <ac:spMkLst>
            <pc:docMk/>
            <pc:sldMk cId="1450534492" sldId="266"/>
            <ac:spMk id="3" creationId="{5A63E4E1-0C40-8713-9E5D-1652DE18CBDC}"/>
          </ac:spMkLst>
        </pc:spChg>
        <pc:spChg chg="del">
          <ac:chgData name="Coufal Petr" userId="76484aeb-9507-44c9-a583-612a370dac90" providerId="ADAL" clId="{55F9D339-E383-4067-B9E1-29B4026B112B}" dt="2023-05-11T18:54:42.780" v="460" actId="478"/>
          <ac:spMkLst>
            <pc:docMk/>
            <pc:sldMk cId="1450534492" sldId="266"/>
            <ac:spMk id="6" creationId="{F373DCA6-2E9E-1760-C389-A5360AD25F4A}"/>
          </ac:spMkLst>
        </pc:spChg>
        <pc:spChg chg="del">
          <ac:chgData name="Coufal Petr" userId="76484aeb-9507-44c9-a583-612a370dac90" providerId="ADAL" clId="{55F9D339-E383-4067-B9E1-29B4026B112B}" dt="2023-05-11T18:54:52.438" v="462" actId="21"/>
          <ac:spMkLst>
            <pc:docMk/>
            <pc:sldMk cId="1450534492" sldId="266"/>
            <ac:spMk id="7" creationId="{86B7042B-82F6-A8B9-7D0A-EA38B217234B}"/>
          </ac:spMkLst>
        </pc:spChg>
        <pc:spChg chg="del">
          <ac:chgData name="Coufal Petr" userId="76484aeb-9507-44c9-a583-612a370dac90" providerId="ADAL" clId="{55F9D339-E383-4067-B9E1-29B4026B112B}" dt="2023-05-10T21:59:25.339" v="342"/>
          <ac:spMkLst>
            <pc:docMk/>
            <pc:sldMk cId="1450534492" sldId="266"/>
            <ac:spMk id="2061" creationId="{B3F59054-3394-4D87-8BD0-A28DCD47F1BC}"/>
          </ac:spMkLst>
        </pc:spChg>
        <pc:spChg chg="del">
          <ac:chgData name="Coufal Petr" userId="76484aeb-9507-44c9-a583-612a370dac90" providerId="ADAL" clId="{55F9D339-E383-4067-B9E1-29B4026B112B}" dt="2023-05-10T21:59:25.339" v="342"/>
          <ac:spMkLst>
            <pc:docMk/>
            <pc:sldMk cId="1450534492" sldId="266"/>
            <ac:spMk id="2063" creationId="{2FE0ABA9-CAF1-4816-837D-5F28AAA08E0A}"/>
          </ac:spMkLst>
        </pc:spChg>
        <pc:spChg chg="del">
          <ac:chgData name="Coufal Petr" userId="76484aeb-9507-44c9-a583-612a370dac90" providerId="ADAL" clId="{55F9D339-E383-4067-B9E1-29B4026B112B}" dt="2023-05-10T21:59:25.339" v="342"/>
          <ac:spMkLst>
            <pc:docMk/>
            <pc:sldMk cId="1450534492" sldId="266"/>
            <ac:spMk id="2065" creationId="{BC8B9C14-70F0-4F42-85FF-0DD3D5A585A5}"/>
          </ac:spMkLst>
        </pc:spChg>
        <pc:spChg chg="del">
          <ac:chgData name="Coufal Petr" userId="76484aeb-9507-44c9-a583-612a370dac90" providerId="ADAL" clId="{55F9D339-E383-4067-B9E1-29B4026B112B}" dt="2023-05-10T21:59:25.339" v="342"/>
          <ac:spMkLst>
            <pc:docMk/>
            <pc:sldMk cId="1450534492" sldId="266"/>
            <ac:spMk id="2067" creationId="{98DE6C44-43F8-4DE4-AB81-66853FFEA09A}"/>
          </ac:spMkLst>
        </pc:spChg>
        <pc:spChg chg="del">
          <ac:chgData name="Coufal Petr" userId="76484aeb-9507-44c9-a583-612a370dac90" providerId="ADAL" clId="{55F9D339-E383-4067-B9E1-29B4026B112B}" dt="2023-05-10T21:59:25.339" v="342"/>
          <ac:spMkLst>
            <pc:docMk/>
            <pc:sldMk cId="1450534492" sldId="266"/>
            <ac:spMk id="2069" creationId="{2409529B-9B56-4F10-BE4D-F934DB89E57E}"/>
          </ac:spMkLst>
        </pc:spChg>
        <pc:spChg chg="add">
          <ac:chgData name="Coufal Petr" userId="76484aeb-9507-44c9-a583-612a370dac90" providerId="ADAL" clId="{55F9D339-E383-4067-B9E1-29B4026B112B}" dt="2023-05-11T18:54:55.833" v="463" actId="26606"/>
          <ac:spMkLst>
            <pc:docMk/>
            <pc:sldMk cId="1450534492" sldId="266"/>
            <ac:spMk id="4103" creationId="{B3F59054-3394-4D87-8BD0-A28DCD47F1BC}"/>
          </ac:spMkLst>
        </pc:spChg>
        <pc:spChg chg="add">
          <ac:chgData name="Coufal Petr" userId="76484aeb-9507-44c9-a583-612a370dac90" providerId="ADAL" clId="{55F9D339-E383-4067-B9E1-29B4026B112B}" dt="2023-05-11T18:54:55.833" v="463" actId="26606"/>
          <ac:spMkLst>
            <pc:docMk/>
            <pc:sldMk cId="1450534492" sldId="266"/>
            <ac:spMk id="4105" creationId="{2FE0ABA9-CAF1-4816-837D-5F28AAA08E0A}"/>
          </ac:spMkLst>
        </pc:spChg>
        <pc:spChg chg="add">
          <ac:chgData name="Coufal Petr" userId="76484aeb-9507-44c9-a583-612a370dac90" providerId="ADAL" clId="{55F9D339-E383-4067-B9E1-29B4026B112B}" dt="2023-05-11T18:54:55.833" v="463" actId="26606"/>
          <ac:spMkLst>
            <pc:docMk/>
            <pc:sldMk cId="1450534492" sldId="266"/>
            <ac:spMk id="4107" creationId="{BC8B9C14-70F0-4F42-85FF-0DD3D5A585A5}"/>
          </ac:spMkLst>
        </pc:spChg>
        <pc:spChg chg="add">
          <ac:chgData name="Coufal Petr" userId="76484aeb-9507-44c9-a583-612a370dac90" providerId="ADAL" clId="{55F9D339-E383-4067-B9E1-29B4026B112B}" dt="2023-05-11T18:54:55.833" v="463" actId="26606"/>
          <ac:spMkLst>
            <pc:docMk/>
            <pc:sldMk cId="1450534492" sldId="266"/>
            <ac:spMk id="4109" creationId="{98DE6C44-43F8-4DE4-AB81-66853FFEA09A}"/>
          </ac:spMkLst>
        </pc:spChg>
        <pc:spChg chg="add">
          <ac:chgData name="Coufal Petr" userId="76484aeb-9507-44c9-a583-612a370dac90" providerId="ADAL" clId="{55F9D339-E383-4067-B9E1-29B4026B112B}" dt="2023-05-11T18:54:55.833" v="463" actId="26606"/>
          <ac:spMkLst>
            <pc:docMk/>
            <pc:sldMk cId="1450534492" sldId="266"/>
            <ac:spMk id="4111" creationId="{2409529B-9B56-4F10-BE4D-F934DB89E57E}"/>
          </ac:spMkLst>
        </pc:spChg>
        <pc:picChg chg="del">
          <ac:chgData name="Coufal Petr" userId="76484aeb-9507-44c9-a583-612a370dac90" providerId="ADAL" clId="{55F9D339-E383-4067-B9E1-29B4026B112B}" dt="2023-05-11T18:54:41.878" v="459" actId="478"/>
          <ac:picMkLst>
            <pc:docMk/>
            <pc:sldMk cId="1450534492" sldId="266"/>
            <ac:picMk id="2052" creationId="{8B13BEBE-D94F-1743-3CAB-519FFA240D9F}"/>
          </ac:picMkLst>
        </pc:picChg>
        <pc:picChg chg="ord">
          <ac:chgData name="Coufal Petr" userId="76484aeb-9507-44c9-a583-612a370dac90" providerId="ADAL" clId="{55F9D339-E383-4067-B9E1-29B4026B112B}" dt="2023-05-11T18:54:55.833" v="463" actId="26606"/>
          <ac:picMkLst>
            <pc:docMk/>
            <pc:sldMk cId="1450534492" sldId="266"/>
            <ac:picMk id="2054" creationId="{CF38407C-1543-C791-C5E5-85FE91FF534F}"/>
          </ac:picMkLst>
        </pc:picChg>
        <pc:picChg chg="add mod ord">
          <ac:chgData name="Coufal Petr" userId="76484aeb-9507-44c9-a583-612a370dac90" providerId="ADAL" clId="{55F9D339-E383-4067-B9E1-29B4026B112B}" dt="2023-05-11T18:54:55.833" v="463" actId="26606"/>
          <ac:picMkLst>
            <pc:docMk/>
            <pc:sldMk cId="1450534492" sldId="266"/>
            <ac:picMk id="4098" creationId="{C478E476-B41B-B80B-4272-6B5E0484F2A0}"/>
          </ac:picMkLst>
        </pc:picChg>
      </pc:sldChg>
      <pc:sldChg chg="modSp add mod modTransition">
        <pc:chgData name="Coufal Petr" userId="76484aeb-9507-44c9-a583-612a370dac90" providerId="ADAL" clId="{55F9D339-E383-4067-B9E1-29B4026B112B}" dt="2023-05-11T19:38:07.698" v="1013" actId="1076"/>
        <pc:sldMkLst>
          <pc:docMk/>
          <pc:sldMk cId="918700387" sldId="267"/>
        </pc:sldMkLst>
        <pc:spChg chg="mod">
          <ac:chgData name="Coufal Petr" userId="76484aeb-9507-44c9-a583-612a370dac90" providerId="ADAL" clId="{55F9D339-E383-4067-B9E1-29B4026B112B}" dt="2023-05-11T19:38:07.698" v="1013" actId="1076"/>
          <ac:spMkLst>
            <pc:docMk/>
            <pc:sldMk cId="918700387" sldId="267"/>
            <ac:spMk id="2" creationId="{2703634A-48FC-8BC1-E0BB-CBB65942D2E4}"/>
          </ac:spMkLst>
        </pc:spChg>
        <pc:spChg chg="mod">
          <ac:chgData name="Coufal Petr" userId="76484aeb-9507-44c9-a583-612a370dac90" providerId="ADAL" clId="{55F9D339-E383-4067-B9E1-29B4026B112B}" dt="2023-05-11T19:37:43.882" v="1010" actId="20577"/>
          <ac:spMkLst>
            <pc:docMk/>
            <pc:sldMk cId="918700387" sldId="267"/>
            <ac:spMk id="3" creationId="{730CE4DB-C649-2CFA-0E91-A152DBA7B85C}"/>
          </ac:spMkLst>
        </pc:spChg>
        <pc:picChg chg="mod">
          <ac:chgData name="Coufal Petr" userId="76484aeb-9507-44c9-a583-612a370dac90" providerId="ADAL" clId="{55F9D339-E383-4067-B9E1-29B4026B112B}" dt="2023-05-11T19:37:52.127" v="1012" actId="1076"/>
          <ac:picMkLst>
            <pc:docMk/>
            <pc:sldMk cId="918700387" sldId="267"/>
            <ac:picMk id="5128" creationId="{6B91F159-A998-8C59-7FF2-F7EEA9CAEB8E}"/>
          </ac:picMkLst>
        </pc:picChg>
      </pc:sldChg>
      <pc:sldChg chg="addSp delSp modSp new mod">
        <pc:chgData name="Coufal Petr" userId="76484aeb-9507-44c9-a583-612a370dac90" providerId="ADAL" clId="{55F9D339-E383-4067-B9E1-29B4026B112B}" dt="2023-05-11T19:33:57.621" v="982"/>
        <pc:sldMkLst>
          <pc:docMk/>
          <pc:sldMk cId="895852346" sldId="268"/>
        </pc:sldMkLst>
        <pc:spChg chg="del">
          <ac:chgData name="Coufal Petr" userId="76484aeb-9507-44c9-a583-612a370dac90" providerId="ADAL" clId="{55F9D339-E383-4067-B9E1-29B4026B112B}" dt="2023-05-11T19:15:15.868" v="770" actId="478"/>
          <ac:spMkLst>
            <pc:docMk/>
            <pc:sldMk cId="895852346" sldId="268"/>
            <ac:spMk id="2" creationId="{5D989C35-BF6B-3DDF-7970-6BB1CC04E501}"/>
          </ac:spMkLst>
        </pc:spChg>
        <pc:spChg chg="del">
          <ac:chgData name="Coufal Petr" userId="76484aeb-9507-44c9-a583-612a370dac90" providerId="ADAL" clId="{55F9D339-E383-4067-B9E1-29B4026B112B}" dt="2023-05-11T19:15:14.141" v="769" actId="478"/>
          <ac:spMkLst>
            <pc:docMk/>
            <pc:sldMk cId="895852346" sldId="268"/>
            <ac:spMk id="3" creationId="{7F0AA917-C02C-7E77-4F70-5D75B167B51E}"/>
          </ac:spMkLst>
        </pc:spChg>
        <pc:spChg chg="del">
          <ac:chgData name="Coufal Petr" userId="76484aeb-9507-44c9-a583-612a370dac90" providerId="ADAL" clId="{55F9D339-E383-4067-B9E1-29B4026B112B}" dt="2023-05-11T19:15:12.224" v="768" actId="478"/>
          <ac:spMkLst>
            <pc:docMk/>
            <pc:sldMk cId="895852346" sldId="268"/>
            <ac:spMk id="4" creationId="{C26D7A0C-7A50-E57C-FCE5-81715373701F}"/>
          </ac:spMkLst>
        </pc:spChg>
        <pc:graphicFrameChg chg="add mod modGraphic">
          <ac:chgData name="Coufal Petr" userId="76484aeb-9507-44c9-a583-612a370dac90" providerId="ADAL" clId="{55F9D339-E383-4067-B9E1-29B4026B112B}" dt="2023-05-11T19:33:57.621" v="982"/>
          <ac:graphicFrameMkLst>
            <pc:docMk/>
            <pc:sldMk cId="895852346" sldId="268"/>
            <ac:graphicFrameMk id="5" creationId="{BA74C965-264D-E71D-944D-D846321B1C7C}"/>
          </ac:graphicFrameMkLst>
        </pc:graphicFrameChg>
        <pc:picChg chg="add del">
          <ac:chgData name="Coufal Petr" userId="76484aeb-9507-44c9-a583-612a370dac90" providerId="ADAL" clId="{55F9D339-E383-4067-B9E1-29B4026B112B}" dt="2023-05-11T19:18:59.799" v="809"/>
          <ac:picMkLst>
            <pc:docMk/>
            <pc:sldMk cId="895852346" sldId="268"/>
            <ac:picMk id="5122" creationId="{E2F02502-A3BC-CE23-8959-D93ADA92C8F5}"/>
          </ac:picMkLst>
        </pc:picChg>
      </pc:sldChg>
      <pc:sldChg chg="new del">
        <pc:chgData name="Coufal Petr" userId="76484aeb-9507-44c9-a583-612a370dac90" providerId="ADAL" clId="{55F9D339-E383-4067-B9E1-29B4026B112B}" dt="2023-05-11T19:24:16.702" v="853" actId="47"/>
        <pc:sldMkLst>
          <pc:docMk/>
          <pc:sldMk cId="4083427795" sldId="269"/>
        </pc:sldMkLst>
      </pc:sldChg>
      <pc:sldChg chg="add del">
        <pc:chgData name="Coufal Petr" userId="76484aeb-9507-44c9-a583-612a370dac90" providerId="ADAL" clId="{55F9D339-E383-4067-B9E1-29B4026B112B}" dt="2023-05-11T19:37:00.751" v="987" actId="47"/>
        <pc:sldMkLst>
          <pc:docMk/>
          <pc:sldMk cId="520147435" sldId="270"/>
        </pc:sldMkLst>
      </pc:sldChg>
      <pc:sldChg chg="addSp delSp modSp new mod setBg">
        <pc:chgData name="Coufal Petr" userId="76484aeb-9507-44c9-a583-612a370dac90" providerId="ADAL" clId="{55F9D339-E383-4067-B9E1-29B4026B112B}" dt="2023-05-11T19:28:46.821" v="961" actId="27636"/>
        <pc:sldMkLst>
          <pc:docMk/>
          <pc:sldMk cId="964519473" sldId="271"/>
        </pc:sldMkLst>
        <pc:spChg chg="mod ord">
          <ac:chgData name="Coufal Petr" userId="76484aeb-9507-44c9-a583-612a370dac90" providerId="ADAL" clId="{55F9D339-E383-4067-B9E1-29B4026B112B}" dt="2023-05-11T19:28:40.085" v="957" actId="1076"/>
          <ac:spMkLst>
            <pc:docMk/>
            <pc:sldMk cId="964519473" sldId="271"/>
            <ac:spMk id="2" creationId="{F3E90829-A847-0214-6F2D-5C875C16AF64}"/>
          </ac:spMkLst>
        </pc:spChg>
        <pc:spChg chg="add del mod ord">
          <ac:chgData name="Coufal Petr" userId="76484aeb-9507-44c9-a583-612a370dac90" providerId="ADAL" clId="{55F9D339-E383-4067-B9E1-29B4026B112B}" dt="2023-05-11T19:28:46.821" v="961" actId="27636"/>
          <ac:spMkLst>
            <pc:docMk/>
            <pc:sldMk cId="964519473" sldId="271"/>
            <ac:spMk id="3" creationId="{710800F2-1B21-3B17-97D7-582D30054769}"/>
          </ac:spMkLst>
        </pc:spChg>
        <pc:spChg chg="del mod">
          <ac:chgData name="Coufal Petr" userId="76484aeb-9507-44c9-a583-612a370dac90" providerId="ADAL" clId="{55F9D339-E383-4067-B9E1-29B4026B112B}" dt="2023-05-11T19:25:21.036" v="900" actId="478"/>
          <ac:spMkLst>
            <pc:docMk/>
            <pc:sldMk cId="964519473" sldId="271"/>
            <ac:spMk id="4" creationId="{AD790973-8518-A00B-9AFD-EC002FC4B8BB}"/>
          </ac:spMkLst>
        </pc:spChg>
        <pc:spChg chg="add mod">
          <ac:chgData name="Coufal Petr" userId="76484aeb-9507-44c9-a583-612a370dac90" providerId="ADAL" clId="{55F9D339-E383-4067-B9E1-29B4026B112B}" dt="2023-05-11T19:27:50.775" v="932" actId="1076"/>
          <ac:spMkLst>
            <pc:docMk/>
            <pc:sldMk cId="964519473" sldId="271"/>
            <ac:spMk id="8" creationId="{A45FD1FD-11EE-D6D8-4467-E0BA7616F982}"/>
          </ac:spMkLst>
        </pc:spChg>
        <pc:spChg chg="add mod">
          <ac:chgData name="Coufal Petr" userId="76484aeb-9507-44c9-a583-612a370dac90" providerId="ADAL" clId="{55F9D339-E383-4067-B9E1-29B4026B112B}" dt="2023-05-11T19:28:01.908" v="939" actId="20577"/>
          <ac:spMkLst>
            <pc:docMk/>
            <pc:sldMk cId="964519473" sldId="271"/>
            <ac:spMk id="9" creationId="{8CBC0F86-F231-E2D4-C483-9F24853A516F}"/>
          </ac:spMkLst>
        </pc:spChg>
        <pc:spChg chg="add mod">
          <ac:chgData name="Coufal Petr" userId="76484aeb-9507-44c9-a583-612a370dac90" providerId="ADAL" clId="{55F9D339-E383-4067-B9E1-29B4026B112B}" dt="2023-05-11T19:28:10.984" v="949" actId="20577"/>
          <ac:spMkLst>
            <pc:docMk/>
            <pc:sldMk cId="964519473" sldId="271"/>
            <ac:spMk id="10" creationId="{4357C353-DCF0-AE12-B182-66E9FECCB2DC}"/>
          </ac:spMkLst>
        </pc:spChg>
        <pc:spChg chg="add del">
          <ac:chgData name="Coufal Petr" userId="76484aeb-9507-44c9-a583-612a370dac90" providerId="ADAL" clId="{55F9D339-E383-4067-B9E1-29B4026B112B}" dt="2023-05-11T19:25:56.548" v="904" actId="26606"/>
          <ac:spMkLst>
            <pc:docMk/>
            <pc:sldMk cId="964519473" sldId="271"/>
            <ac:spMk id="7177" creationId="{B3F59054-3394-4D87-8BD0-A28DCD47F1BC}"/>
          </ac:spMkLst>
        </pc:spChg>
        <pc:spChg chg="add del">
          <ac:chgData name="Coufal Petr" userId="76484aeb-9507-44c9-a583-612a370dac90" providerId="ADAL" clId="{55F9D339-E383-4067-B9E1-29B4026B112B}" dt="2023-05-11T19:25:56.548" v="904" actId="26606"/>
          <ac:spMkLst>
            <pc:docMk/>
            <pc:sldMk cId="964519473" sldId="271"/>
            <ac:spMk id="7179" creationId="{2FE0ABA9-CAF1-4816-837D-5F28AAA08E0A}"/>
          </ac:spMkLst>
        </pc:spChg>
        <pc:spChg chg="add del">
          <ac:chgData name="Coufal Petr" userId="76484aeb-9507-44c9-a583-612a370dac90" providerId="ADAL" clId="{55F9D339-E383-4067-B9E1-29B4026B112B}" dt="2023-05-11T19:25:56.548" v="904" actId="26606"/>
          <ac:spMkLst>
            <pc:docMk/>
            <pc:sldMk cId="964519473" sldId="271"/>
            <ac:spMk id="7181" creationId="{BC8B9C14-70F0-4F42-85FF-0DD3D5A585A5}"/>
          </ac:spMkLst>
        </pc:spChg>
        <pc:spChg chg="add del">
          <ac:chgData name="Coufal Petr" userId="76484aeb-9507-44c9-a583-612a370dac90" providerId="ADAL" clId="{55F9D339-E383-4067-B9E1-29B4026B112B}" dt="2023-05-11T19:25:56.548" v="904" actId="26606"/>
          <ac:spMkLst>
            <pc:docMk/>
            <pc:sldMk cId="964519473" sldId="271"/>
            <ac:spMk id="7183" creationId="{98DE6C44-43F8-4DE4-AB81-66853FFEA09A}"/>
          </ac:spMkLst>
        </pc:spChg>
        <pc:spChg chg="add del">
          <ac:chgData name="Coufal Petr" userId="76484aeb-9507-44c9-a583-612a370dac90" providerId="ADAL" clId="{55F9D339-E383-4067-B9E1-29B4026B112B}" dt="2023-05-11T19:25:56.548" v="904" actId="26606"/>
          <ac:spMkLst>
            <pc:docMk/>
            <pc:sldMk cId="964519473" sldId="271"/>
            <ac:spMk id="7185" creationId="{2409529B-9B56-4F10-BE4D-F934DB89E57E}"/>
          </ac:spMkLst>
        </pc:spChg>
        <pc:spChg chg="add">
          <ac:chgData name="Coufal Petr" userId="76484aeb-9507-44c9-a583-612a370dac90" providerId="ADAL" clId="{55F9D339-E383-4067-B9E1-29B4026B112B}" dt="2023-05-11T19:25:56.553" v="905" actId="26606"/>
          <ac:spMkLst>
            <pc:docMk/>
            <pc:sldMk cId="964519473" sldId="271"/>
            <ac:spMk id="7187" creationId="{B3684CCF-CEBB-4D8E-A366-95E43D4C790B}"/>
          </ac:spMkLst>
        </pc:spChg>
        <pc:spChg chg="add">
          <ac:chgData name="Coufal Petr" userId="76484aeb-9507-44c9-a583-612a370dac90" providerId="ADAL" clId="{55F9D339-E383-4067-B9E1-29B4026B112B}" dt="2023-05-11T19:25:56.553" v="905" actId="26606"/>
          <ac:spMkLst>
            <pc:docMk/>
            <pc:sldMk cId="964519473" sldId="271"/>
            <ac:spMk id="7188" creationId="{70BEB1E7-2F88-40BC-B73D-42E5B6F80BFC}"/>
          </ac:spMkLst>
        </pc:spChg>
        <pc:picChg chg="add mod ord">
          <ac:chgData name="Coufal Petr" userId="76484aeb-9507-44c9-a583-612a370dac90" providerId="ADAL" clId="{55F9D339-E383-4067-B9E1-29B4026B112B}" dt="2023-05-11T19:25:56.553" v="905" actId="26606"/>
          <ac:picMkLst>
            <pc:docMk/>
            <pc:sldMk cId="964519473" sldId="271"/>
            <ac:picMk id="5" creationId="{CC5E2D6F-CCD1-ECEF-0211-163F678E23BF}"/>
          </ac:picMkLst>
        </pc:picChg>
        <pc:picChg chg="add mod ord">
          <ac:chgData name="Coufal Petr" userId="76484aeb-9507-44c9-a583-612a370dac90" providerId="ADAL" clId="{55F9D339-E383-4067-B9E1-29B4026B112B}" dt="2023-05-11T19:25:56.553" v="905" actId="26606"/>
          <ac:picMkLst>
            <pc:docMk/>
            <pc:sldMk cId="964519473" sldId="271"/>
            <ac:picMk id="6" creationId="{D0F50873-8820-5E86-635D-6F2AF58945CC}"/>
          </ac:picMkLst>
        </pc:picChg>
        <pc:picChg chg="add del mod">
          <ac:chgData name="Coufal Petr" userId="76484aeb-9507-44c9-a583-612a370dac90" providerId="ADAL" clId="{55F9D339-E383-4067-B9E1-29B4026B112B}" dt="2023-05-11T19:25:01.315" v="893"/>
          <ac:picMkLst>
            <pc:docMk/>
            <pc:sldMk cId="964519473" sldId="271"/>
            <ac:picMk id="7170" creationId="{AC611D35-10A2-5474-4611-C24CD04498EB}"/>
          </ac:picMkLst>
        </pc:picChg>
        <pc:picChg chg="add mod">
          <ac:chgData name="Coufal Petr" userId="76484aeb-9507-44c9-a583-612a370dac90" providerId="ADAL" clId="{55F9D339-E383-4067-B9E1-29B4026B112B}" dt="2023-05-11T19:25:56.553" v="905" actId="26606"/>
          <ac:picMkLst>
            <pc:docMk/>
            <pc:sldMk cId="964519473" sldId="271"/>
            <ac:picMk id="7172" creationId="{F7B823E5-A393-540F-2A33-29B80782F13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A3DE7-7C32-4FF6-AD68-4FA2E8FBA31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1FD37FF0-C7AA-4924-A57E-515E6AF4586F}">
      <dgm:prSet phldrT="[Text]" custT="1"/>
      <dgm:spPr/>
      <dgm:t>
        <a:bodyPr/>
        <a:lstStyle/>
        <a:p>
          <a:r>
            <a:rPr lang="cs-CZ" sz="3200" dirty="0"/>
            <a:t>Nahosemenné</a:t>
          </a:r>
        </a:p>
      </dgm:t>
    </dgm:pt>
    <dgm:pt modelId="{CA021B8A-D9B7-4F03-9613-8D83F0479484}" type="parTrans" cxnId="{139E7755-828F-4732-BDF8-543A7ACF065E}">
      <dgm:prSet/>
      <dgm:spPr/>
      <dgm:t>
        <a:bodyPr/>
        <a:lstStyle/>
        <a:p>
          <a:endParaRPr lang="cs-CZ"/>
        </a:p>
      </dgm:t>
    </dgm:pt>
    <dgm:pt modelId="{705A98CC-FA6F-4693-B228-C5B04EB2ABAC}" type="sibTrans" cxnId="{139E7755-828F-4732-BDF8-543A7ACF065E}">
      <dgm:prSet/>
      <dgm:spPr/>
      <dgm:t>
        <a:bodyPr/>
        <a:lstStyle/>
        <a:p>
          <a:endParaRPr lang="cs-CZ"/>
        </a:p>
      </dgm:t>
    </dgm:pt>
    <dgm:pt modelId="{4826F785-DB45-4F0F-8ED3-357941FEBE11}">
      <dgm:prSet phldrT="[Text]"/>
      <dgm:spPr/>
      <dgm:t>
        <a:bodyPr/>
        <a:lstStyle/>
        <a:p>
          <a:r>
            <a:rPr lang="cs-CZ" dirty="0"/>
            <a:t>cykasy</a:t>
          </a:r>
        </a:p>
      </dgm:t>
    </dgm:pt>
    <dgm:pt modelId="{B0BB6650-46E0-4CC1-9A7E-6FCEA0624232}" type="parTrans" cxnId="{599089CC-3DDC-4AC3-BE91-757728CFE7AF}">
      <dgm:prSet/>
      <dgm:spPr/>
      <dgm:t>
        <a:bodyPr/>
        <a:lstStyle/>
        <a:p>
          <a:endParaRPr lang="cs-CZ"/>
        </a:p>
      </dgm:t>
    </dgm:pt>
    <dgm:pt modelId="{8AB78B44-06FF-4964-94A5-FAC12BCFB1A6}" type="sibTrans" cxnId="{599089CC-3DDC-4AC3-BE91-757728CFE7AF}">
      <dgm:prSet/>
      <dgm:spPr/>
      <dgm:t>
        <a:bodyPr/>
        <a:lstStyle/>
        <a:p>
          <a:endParaRPr lang="cs-CZ"/>
        </a:p>
      </dgm:t>
    </dgm:pt>
    <dgm:pt modelId="{923BBCB0-6B10-42D0-B937-FD9ACC01794F}">
      <dgm:prSet phldrT="[Text]"/>
      <dgm:spPr/>
      <dgm:t>
        <a:bodyPr/>
        <a:lstStyle/>
        <a:p>
          <a:r>
            <a:rPr lang="cs-CZ" dirty="0"/>
            <a:t>jehličnany</a:t>
          </a:r>
        </a:p>
      </dgm:t>
    </dgm:pt>
    <dgm:pt modelId="{F182E4A8-7194-4E6F-9A7D-8264EB059ABD}" type="parTrans" cxnId="{0C6341C0-E1DD-451A-A3BC-23AC3EA8CC74}">
      <dgm:prSet/>
      <dgm:spPr/>
      <dgm:t>
        <a:bodyPr/>
        <a:lstStyle/>
        <a:p>
          <a:endParaRPr lang="cs-CZ"/>
        </a:p>
      </dgm:t>
    </dgm:pt>
    <dgm:pt modelId="{D42E155C-E1D3-4293-8503-1A9F9C5A6F3D}" type="sibTrans" cxnId="{0C6341C0-E1DD-451A-A3BC-23AC3EA8CC74}">
      <dgm:prSet/>
      <dgm:spPr/>
      <dgm:t>
        <a:bodyPr/>
        <a:lstStyle/>
        <a:p>
          <a:endParaRPr lang="cs-CZ"/>
        </a:p>
      </dgm:t>
    </dgm:pt>
    <dgm:pt modelId="{0FEA77A7-E6E0-41B7-99F9-CA919BA98877}">
      <dgm:prSet phldrT="[Text]"/>
      <dgm:spPr/>
      <dgm:t>
        <a:bodyPr/>
        <a:lstStyle/>
        <a:p>
          <a:r>
            <a:rPr lang="cs-CZ" dirty="0"/>
            <a:t>jinany</a:t>
          </a:r>
        </a:p>
      </dgm:t>
    </dgm:pt>
    <dgm:pt modelId="{BC86D626-5AA6-4F7B-AC91-05EFDCF625E8}" type="parTrans" cxnId="{ED314F18-E607-4BE4-88D9-EDE18C0EEC5A}">
      <dgm:prSet/>
      <dgm:spPr/>
      <dgm:t>
        <a:bodyPr/>
        <a:lstStyle/>
        <a:p>
          <a:endParaRPr lang="cs-CZ"/>
        </a:p>
      </dgm:t>
    </dgm:pt>
    <dgm:pt modelId="{3061E5F3-E509-4CB8-B7A6-346BD65054F2}" type="sibTrans" cxnId="{ED314F18-E607-4BE4-88D9-EDE18C0EEC5A}">
      <dgm:prSet/>
      <dgm:spPr/>
      <dgm:t>
        <a:bodyPr/>
        <a:lstStyle/>
        <a:p>
          <a:endParaRPr lang="cs-CZ"/>
        </a:p>
      </dgm:t>
    </dgm:pt>
    <dgm:pt modelId="{A4E9D859-FD99-46BA-B871-2DD7751511C0}" type="pres">
      <dgm:prSet presAssocID="{0C9A3DE7-7C32-4FF6-AD68-4FA2E8FBA31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9793A8-59DE-454E-A5DE-58EDFBCC27EE}" type="pres">
      <dgm:prSet presAssocID="{1FD37FF0-C7AA-4924-A57E-515E6AF4586F}" presName="centerShape" presStyleLbl="node0" presStyleIdx="0" presStyleCnt="1" custScaleX="163605" custScaleY="166774" custLinFactNeighborX="-23043" custLinFactNeighborY="-36910"/>
      <dgm:spPr/>
    </dgm:pt>
    <dgm:pt modelId="{AE270204-67A5-423A-BA84-848B74219226}" type="pres">
      <dgm:prSet presAssocID="{B0BB6650-46E0-4CC1-9A7E-6FCEA0624232}" presName="parTrans" presStyleLbl="sibTrans2D1" presStyleIdx="0" presStyleCnt="3" custScaleX="129042" custLinFactNeighborX="10066" custLinFactNeighborY="1300"/>
      <dgm:spPr/>
    </dgm:pt>
    <dgm:pt modelId="{87A4255F-AB7E-4096-A504-770DDD5E5BC4}" type="pres">
      <dgm:prSet presAssocID="{B0BB6650-46E0-4CC1-9A7E-6FCEA0624232}" presName="connectorText" presStyleLbl="sibTrans2D1" presStyleIdx="0" presStyleCnt="3"/>
      <dgm:spPr/>
    </dgm:pt>
    <dgm:pt modelId="{A7F645E0-613D-4521-89C8-F082A0E535DF}" type="pres">
      <dgm:prSet presAssocID="{4826F785-DB45-4F0F-8ED3-357941FEBE11}" presName="node" presStyleLbl="node1" presStyleIdx="0" presStyleCnt="3" custRadScaleRad="112430" custRadScaleInc="76381">
        <dgm:presLayoutVars>
          <dgm:bulletEnabled val="1"/>
        </dgm:presLayoutVars>
      </dgm:prSet>
      <dgm:spPr/>
    </dgm:pt>
    <dgm:pt modelId="{291D2D6F-5F93-412A-A37E-1AEEF4F64260}" type="pres">
      <dgm:prSet presAssocID="{F182E4A8-7194-4E6F-9A7D-8264EB059ABD}" presName="parTrans" presStyleLbl="sibTrans2D1" presStyleIdx="1" presStyleCnt="3" custLinFactNeighborX="-4165" custLinFactNeighborY="-29547"/>
      <dgm:spPr/>
    </dgm:pt>
    <dgm:pt modelId="{D773FBCB-BBBD-4917-9234-6380A2A6EC42}" type="pres">
      <dgm:prSet presAssocID="{F182E4A8-7194-4E6F-9A7D-8264EB059ABD}" presName="connectorText" presStyleLbl="sibTrans2D1" presStyleIdx="1" presStyleCnt="3"/>
      <dgm:spPr/>
    </dgm:pt>
    <dgm:pt modelId="{06975944-A4B9-4D16-8DFD-7BF094EB747D}" type="pres">
      <dgm:prSet presAssocID="{923BBCB0-6B10-42D0-B937-FD9ACC01794F}" presName="node" presStyleLbl="node1" presStyleIdx="1" presStyleCnt="3" custScaleX="126994" custScaleY="122173" custRadScaleRad="76224" custRadScaleInc="-22876">
        <dgm:presLayoutVars>
          <dgm:bulletEnabled val="1"/>
        </dgm:presLayoutVars>
      </dgm:prSet>
      <dgm:spPr/>
    </dgm:pt>
    <dgm:pt modelId="{89676893-BD53-457C-AF33-9389FAC09740}" type="pres">
      <dgm:prSet presAssocID="{BC86D626-5AA6-4F7B-AC91-05EFDCF625E8}" presName="parTrans" presStyleLbl="sibTrans2D1" presStyleIdx="2" presStyleCnt="3" custLinFactNeighborX="4388" custLinFactNeighborY="320"/>
      <dgm:spPr/>
    </dgm:pt>
    <dgm:pt modelId="{DFCD9C3F-E7EA-45D0-88E5-085089C418BC}" type="pres">
      <dgm:prSet presAssocID="{BC86D626-5AA6-4F7B-AC91-05EFDCF625E8}" presName="connectorText" presStyleLbl="sibTrans2D1" presStyleIdx="2" presStyleCnt="3"/>
      <dgm:spPr/>
    </dgm:pt>
    <dgm:pt modelId="{849B6BC6-C7E3-4BBD-8085-25A3AC325CC8}" type="pres">
      <dgm:prSet presAssocID="{0FEA77A7-E6E0-41B7-99F9-CA919BA98877}" presName="node" presStyleLbl="node1" presStyleIdx="2" presStyleCnt="3" custRadScaleRad="47623" custRadScaleInc="-54358">
        <dgm:presLayoutVars>
          <dgm:bulletEnabled val="1"/>
        </dgm:presLayoutVars>
      </dgm:prSet>
      <dgm:spPr/>
    </dgm:pt>
  </dgm:ptLst>
  <dgm:cxnLst>
    <dgm:cxn modelId="{26DDDE10-00A2-4FD8-8434-CACBD3C3D587}" type="presOf" srcId="{923BBCB0-6B10-42D0-B937-FD9ACC01794F}" destId="{06975944-A4B9-4D16-8DFD-7BF094EB747D}" srcOrd="0" destOrd="0" presId="urn:microsoft.com/office/officeart/2005/8/layout/radial5"/>
    <dgm:cxn modelId="{ED314F18-E607-4BE4-88D9-EDE18C0EEC5A}" srcId="{1FD37FF0-C7AA-4924-A57E-515E6AF4586F}" destId="{0FEA77A7-E6E0-41B7-99F9-CA919BA98877}" srcOrd="2" destOrd="0" parTransId="{BC86D626-5AA6-4F7B-AC91-05EFDCF625E8}" sibTransId="{3061E5F3-E509-4CB8-B7A6-346BD65054F2}"/>
    <dgm:cxn modelId="{E942052C-7C6E-4F49-A2B0-33A7E6275EC4}" type="presOf" srcId="{1FD37FF0-C7AA-4924-A57E-515E6AF4586F}" destId="{D09793A8-59DE-454E-A5DE-58EDFBCC27EE}" srcOrd="0" destOrd="0" presId="urn:microsoft.com/office/officeart/2005/8/layout/radial5"/>
    <dgm:cxn modelId="{9C55C963-72C0-4878-AE38-8F593988DCBC}" type="presOf" srcId="{F182E4A8-7194-4E6F-9A7D-8264EB059ABD}" destId="{D773FBCB-BBBD-4917-9234-6380A2A6EC42}" srcOrd="1" destOrd="0" presId="urn:microsoft.com/office/officeart/2005/8/layout/radial5"/>
    <dgm:cxn modelId="{292AB94F-7019-4286-AB3D-79B765061EC9}" type="presOf" srcId="{BC86D626-5AA6-4F7B-AC91-05EFDCF625E8}" destId="{89676893-BD53-457C-AF33-9389FAC09740}" srcOrd="0" destOrd="0" presId="urn:microsoft.com/office/officeart/2005/8/layout/radial5"/>
    <dgm:cxn modelId="{139E7755-828F-4732-BDF8-543A7ACF065E}" srcId="{0C9A3DE7-7C32-4FF6-AD68-4FA2E8FBA31F}" destId="{1FD37FF0-C7AA-4924-A57E-515E6AF4586F}" srcOrd="0" destOrd="0" parTransId="{CA021B8A-D9B7-4F03-9613-8D83F0479484}" sibTransId="{705A98CC-FA6F-4693-B228-C5B04EB2ABAC}"/>
    <dgm:cxn modelId="{9E672658-B960-49A7-BE9F-ABCCB16A3851}" type="presOf" srcId="{F182E4A8-7194-4E6F-9A7D-8264EB059ABD}" destId="{291D2D6F-5F93-412A-A37E-1AEEF4F64260}" srcOrd="0" destOrd="0" presId="urn:microsoft.com/office/officeart/2005/8/layout/radial5"/>
    <dgm:cxn modelId="{1123707F-9E37-499A-B044-F9328C4F6956}" type="presOf" srcId="{BC86D626-5AA6-4F7B-AC91-05EFDCF625E8}" destId="{DFCD9C3F-E7EA-45D0-88E5-085089C418BC}" srcOrd="1" destOrd="0" presId="urn:microsoft.com/office/officeart/2005/8/layout/radial5"/>
    <dgm:cxn modelId="{47C1648C-CE90-4B33-9108-BDE9B81B46AC}" type="presOf" srcId="{4826F785-DB45-4F0F-8ED3-357941FEBE11}" destId="{A7F645E0-613D-4521-89C8-F082A0E535DF}" srcOrd="0" destOrd="0" presId="urn:microsoft.com/office/officeart/2005/8/layout/radial5"/>
    <dgm:cxn modelId="{0C6341C0-E1DD-451A-A3BC-23AC3EA8CC74}" srcId="{1FD37FF0-C7AA-4924-A57E-515E6AF4586F}" destId="{923BBCB0-6B10-42D0-B937-FD9ACC01794F}" srcOrd="1" destOrd="0" parTransId="{F182E4A8-7194-4E6F-9A7D-8264EB059ABD}" sibTransId="{D42E155C-E1D3-4293-8503-1A9F9C5A6F3D}"/>
    <dgm:cxn modelId="{40B2B8C1-1295-4BAF-A4AF-BF7DC1CCF27E}" type="presOf" srcId="{0C9A3DE7-7C32-4FF6-AD68-4FA2E8FBA31F}" destId="{A4E9D859-FD99-46BA-B871-2DD7751511C0}" srcOrd="0" destOrd="0" presId="urn:microsoft.com/office/officeart/2005/8/layout/radial5"/>
    <dgm:cxn modelId="{F41E08CA-292E-4EAF-BA0E-6D6079E599AE}" type="presOf" srcId="{B0BB6650-46E0-4CC1-9A7E-6FCEA0624232}" destId="{AE270204-67A5-423A-BA84-848B74219226}" srcOrd="0" destOrd="0" presId="urn:microsoft.com/office/officeart/2005/8/layout/radial5"/>
    <dgm:cxn modelId="{599089CC-3DDC-4AC3-BE91-757728CFE7AF}" srcId="{1FD37FF0-C7AA-4924-A57E-515E6AF4586F}" destId="{4826F785-DB45-4F0F-8ED3-357941FEBE11}" srcOrd="0" destOrd="0" parTransId="{B0BB6650-46E0-4CC1-9A7E-6FCEA0624232}" sibTransId="{8AB78B44-06FF-4964-94A5-FAC12BCFB1A6}"/>
    <dgm:cxn modelId="{719018DF-F1C2-451A-820E-6CAE9C56D0AA}" type="presOf" srcId="{B0BB6650-46E0-4CC1-9A7E-6FCEA0624232}" destId="{87A4255F-AB7E-4096-A504-770DDD5E5BC4}" srcOrd="1" destOrd="0" presId="urn:microsoft.com/office/officeart/2005/8/layout/radial5"/>
    <dgm:cxn modelId="{3566A1E0-966E-4183-BDDF-C4EA8A6C637C}" type="presOf" srcId="{0FEA77A7-E6E0-41B7-99F9-CA919BA98877}" destId="{849B6BC6-C7E3-4BBD-8085-25A3AC325CC8}" srcOrd="0" destOrd="0" presId="urn:microsoft.com/office/officeart/2005/8/layout/radial5"/>
    <dgm:cxn modelId="{504C202D-FAA4-45A9-A16D-71E99DEAAEEA}" type="presParOf" srcId="{A4E9D859-FD99-46BA-B871-2DD7751511C0}" destId="{D09793A8-59DE-454E-A5DE-58EDFBCC27EE}" srcOrd="0" destOrd="0" presId="urn:microsoft.com/office/officeart/2005/8/layout/radial5"/>
    <dgm:cxn modelId="{BD2BAF9C-F843-436C-8985-1BCEC581479A}" type="presParOf" srcId="{A4E9D859-FD99-46BA-B871-2DD7751511C0}" destId="{AE270204-67A5-423A-BA84-848B74219226}" srcOrd="1" destOrd="0" presId="urn:microsoft.com/office/officeart/2005/8/layout/radial5"/>
    <dgm:cxn modelId="{4916BDE1-DCED-4C5B-A566-AEF4DC5A5059}" type="presParOf" srcId="{AE270204-67A5-423A-BA84-848B74219226}" destId="{87A4255F-AB7E-4096-A504-770DDD5E5BC4}" srcOrd="0" destOrd="0" presId="urn:microsoft.com/office/officeart/2005/8/layout/radial5"/>
    <dgm:cxn modelId="{FD6A0DFC-9E22-40B0-BF24-7A4E93BBDBF2}" type="presParOf" srcId="{A4E9D859-FD99-46BA-B871-2DD7751511C0}" destId="{A7F645E0-613D-4521-89C8-F082A0E535DF}" srcOrd="2" destOrd="0" presId="urn:microsoft.com/office/officeart/2005/8/layout/radial5"/>
    <dgm:cxn modelId="{13433290-F3D3-452F-94B5-5DB05B0687F3}" type="presParOf" srcId="{A4E9D859-FD99-46BA-B871-2DD7751511C0}" destId="{291D2D6F-5F93-412A-A37E-1AEEF4F64260}" srcOrd="3" destOrd="0" presId="urn:microsoft.com/office/officeart/2005/8/layout/radial5"/>
    <dgm:cxn modelId="{72F3DFB8-FC02-4FB6-B3D0-7A5EAF91CFB6}" type="presParOf" srcId="{291D2D6F-5F93-412A-A37E-1AEEF4F64260}" destId="{D773FBCB-BBBD-4917-9234-6380A2A6EC42}" srcOrd="0" destOrd="0" presId="urn:microsoft.com/office/officeart/2005/8/layout/radial5"/>
    <dgm:cxn modelId="{F4A14D7E-F1E0-49F6-8567-E799BF834FE9}" type="presParOf" srcId="{A4E9D859-FD99-46BA-B871-2DD7751511C0}" destId="{06975944-A4B9-4D16-8DFD-7BF094EB747D}" srcOrd="4" destOrd="0" presId="urn:microsoft.com/office/officeart/2005/8/layout/radial5"/>
    <dgm:cxn modelId="{8A1C66CC-EC0A-446D-AC72-9A501EF85BE0}" type="presParOf" srcId="{A4E9D859-FD99-46BA-B871-2DD7751511C0}" destId="{89676893-BD53-457C-AF33-9389FAC09740}" srcOrd="5" destOrd="0" presId="urn:microsoft.com/office/officeart/2005/8/layout/radial5"/>
    <dgm:cxn modelId="{A5EB06F0-7B90-4285-8D3A-4E0070537A5B}" type="presParOf" srcId="{89676893-BD53-457C-AF33-9389FAC09740}" destId="{DFCD9C3F-E7EA-45D0-88E5-085089C418BC}" srcOrd="0" destOrd="0" presId="urn:microsoft.com/office/officeart/2005/8/layout/radial5"/>
    <dgm:cxn modelId="{5D557090-B0B2-46C9-A4C1-F83FD429868A}" type="presParOf" srcId="{A4E9D859-FD99-46BA-B871-2DD7751511C0}" destId="{849B6BC6-C7E3-4BBD-8085-25A3AC325CC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006178-034E-4C2E-9C41-FE1366DDF99E}" type="doc">
      <dgm:prSet loTypeId="urn:microsoft.com/office/officeart/2005/8/layout/radial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8528B9C8-EA65-435E-AF91-885F215DD2EA}">
      <dgm:prSet phldrT="[Text]" custT="1"/>
      <dgm:spPr/>
      <dgm:t>
        <a:bodyPr/>
        <a:lstStyle/>
        <a:p>
          <a:r>
            <a:rPr lang="cs-CZ" sz="4000" b="1" dirty="0"/>
            <a:t>Jehličnany</a:t>
          </a:r>
        </a:p>
      </dgm:t>
    </dgm:pt>
    <dgm:pt modelId="{8383A3E9-DF27-40F1-BFBF-A42657DA73EC}" type="parTrans" cxnId="{7E1D2EAD-0C5C-4EF8-9803-371FE878CECB}">
      <dgm:prSet/>
      <dgm:spPr/>
      <dgm:t>
        <a:bodyPr/>
        <a:lstStyle/>
        <a:p>
          <a:endParaRPr lang="cs-CZ" sz="2000"/>
        </a:p>
      </dgm:t>
    </dgm:pt>
    <dgm:pt modelId="{96C638BB-CAD4-40D7-B7A8-142C2C7BDBFD}" type="sibTrans" cxnId="{7E1D2EAD-0C5C-4EF8-9803-371FE878CECB}">
      <dgm:prSet/>
      <dgm:spPr/>
      <dgm:t>
        <a:bodyPr/>
        <a:lstStyle/>
        <a:p>
          <a:endParaRPr lang="cs-CZ" sz="2000"/>
        </a:p>
      </dgm:t>
    </dgm:pt>
    <dgm:pt modelId="{7B309276-1195-4946-A19C-F2B42212B91B}">
      <dgm:prSet phldrT="[Text]" custT="1"/>
      <dgm:spPr/>
      <dgm:t>
        <a:bodyPr/>
        <a:lstStyle/>
        <a:p>
          <a:r>
            <a:rPr lang="cs-CZ" sz="2400" b="1" dirty="0"/>
            <a:t>Jedle</a:t>
          </a:r>
        </a:p>
      </dgm:t>
    </dgm:pt>
    <dgm:pt modelId="{015474BB-AD53-4CA4-8B22-7249B8DABA84}" type="parTrans" cxnId="{BD50184F-2D47-42D8-879D-AA3E5BD875D6}">
      <dgm:prSet custT="1"/>
      <dgm:spPr/>
      <dgm:t>
        <a:bodyPr/>
        <a:lstStyle/>
        <a:p>
          <a:endParaRPr lang="cs-CZ" sz="2800"/>
        </a:p>
      </dgm:t>
    </dgm:pt>
    <dgm:pt modelId="{A9494A01-0B57-4A01-AC02-1475E05BA50C}" type="sibTrans" cxnId="{BD50184F-2D47-42D8-879D-AA3E5BD875D6}">
      <dgm:prSet/>
      <dgm:spPr/>
      <dgm:t>
        <a:bodyPr/>
        <a:lstStyle/>
        <a:p>
          <a:endParaRPr lang="cs-CZ" sz="2000"/>
        </a:p>
      </dgm:t>
    </dgm:pt>
    <dgm:pt modelId="{49D1CE58-7B71-4D62-BBA4-B3F6516AF906}">
      <dgm:prSet phldrT="[Text]" custT="1"/>
      <dgm:spPr/>
      <dgm:t>
        <a:bodyPr/>
        <a:lstStyle/>
        <a:p>
          <a:r>
            <a:rPr lang="cs-CZ" sz="2400" b="1" dirty="0"/>
            <a:t>Smrk</a:t>
          </a:r>
        </a:p>
      </dgm:t>
    </dgm:pt>
    <dgm:pt modelId="{6A6025BB-BF9E-4296-A89F-3A7B4D5141B6}" type="parTrans" cxnId="{EB39D8CC-F108-45FC-89FF-489393925DBB}">
      <dgm:prSet custT="1"/>
      <dgm:spPr/>
      <dgm:t>
        <a:bodyPr/>
        <a:lstStyle/>
        <a:p>
          <a:endParaRPr lang="cs-CZ" sz="2800"/>
        </a:p>
      </dgm:t>
    </dgm:pt>
    <dgm:pt modelId="{6383034E-9EDC-4923-A3D5-A817BEC6C032}" type="sibTrans" cxnId="{EB39D8CC-F108-45FC-89FF-489393925DBB}">
      <dgm:prSet/>
      <dgm:spPr/>
      <dgm:t>
        <a:bodyPr/>
        <a:lstStyle/>
        <a:p>
          <a:endParaRPr lang="cs-CZ" sz="2000"/>
        </a:p>
      </dgm:t>
    </dgm:pt>
    <dgm:pt modelId="{2374ADBE-442C-427D-B7D6-0A5E6ADF1F4E}">
      <dgm:prSet phldrT="[Text]" custT="1"/>
      <dgm:spPr/>
      <dgm:t>
        <a:bodyPr/>
        <a:lstStyle/>
        <a:p>
          <a:r>
            <a:rPr lang="cs-CZ" sz="2400" b="1" dirty="0"/>
            <a:t>Modřín</a:t>
          </a:r>
        </a:p>
      </dgm:t>
    </dgm:pt>
    <dgm:pt modelId="{9CF250C3-3442-474F-9ABD-E405B4BC1B16}" type="parTrans" cxnId="{7D8AEC49-A9FA-4EA8-81D8-2DBE3E116A4F}">
      <dgm:prSet custT="1"/>
      <dgm:spPr/>
      <dgm:t>
        <a:bodyPr/>
        <a:lstStyle/>
        <a:p>
          <a:endParaRPr lang="cs-CZ" sz="1050"/>
        </a:p>
      </dgm:t>
    </dgm:pt>
    <dgm:pt modelId="{92ED4B82-9E16-4ACB-8291-A587B191B510}" type="sibTrans" cxnId="{7D8AEC49-A9FA-4EA8-81D8-2DBE3E116A4F}">
      <dgm:prSet/>
      <dgm:spPr/>
      <dgm:t>
        <a:bodyPr/>
        <a:lstStyle/>
        <a:p>
          <a:endParaRPr lang="cs-CZ" sz="2000"/>
        </a:p>
      </dgm:t>
    </dgm:pt>
    <dgm:pt modelId="{02414C0F-2FDB-4EED-9690-CFE87B690733}">
      <dgm:prSet phldrT="[Text]" custT="1"/>
      <dgm:spPr/>
      <dgm:t>
        <a:bodyPr/>
        <a:lstStyle/>
        <a:p>
          <a:r>
            <a:rPr lang="cs-CZ" sz="2400" dirty="0"/>
            <a:t>Cypřiš</a:t>
          </a:r>
        </a:p>
      </dgm:t>
    </dgm:pt>
    <dgm:pt modelId="{29F16378-9010-496B-A3FE-DE269B11F0F3}" type="parTrans" cxnId="{40B88F35-CB29-47C3-9CF9-77C87AFC26AB}">
      <dgm:prSet custT="1"/>
      <dgm:spPr/>
      <dgm:t>
        <a:bodyPr/>
        <a:lstStyle/>
        <a:p>
          <a:endParaRPr lang="cs-CZ" sz="600"/>
        </a:p>
      </dgm:t>
    </dgm:pt>
    <dgm:pt modelId="{931845DC-9761-4275-8322-4F9C55AC2984}" type="sibTrans" cxnId="{40B88F35-CB29-47C3-9CF9-77C87AFC26AB}">
      <dgm:prSet/>
      <dgm:spPr/>
      <dgm:t>
        <a:bodyPr/>
        <a:lstStyle/>
        <a:p>
          <a:endParaRPr lang="cs-CZ" sz="2000"/>
        </a:p>
      </dgm:t>
    </dgm:pt>
    <dgm:pt modelId="{EA75EDB4-03AB-4C41-A34A-52F8D92DDACA}">
      <dgm:prSet custT="1"/>
      <dgm:spPr/>
      <dgm:t>
        <a:bodyPr/>
        <a:lstStyle/>
        <a:p>
          <a:r>
            <a:rPr lang="cs-CZ" sz="2400" dirty="0"/>
            <a:t>Jalovec</a:t>
          </a:r>
        </a:p>
      </dgm:t>
    </dgm:pt>
    <dgm:pt modelId="{F9E97ED2-B7BA-471D-9E8A-49EC045F92E4}" type="parTrans" cxnId="{B81EA678-21E6-4149-8711-2F50D8B99CF2}">
      <dgm:prSet custT="1"/>
      <dgm:spPr/>
      <dgm:t>
        <a:bodyPr/>
        <a:lstStyle/>
        <a:p>
          <a:endParaRPr lang="cs-CZ" sz="1800"/>
        </a:p>
      </dgm:t>
    </dgm:pt>
    <dgm:pt modelId="{7B395C11-8B65-4880-AACE-B03D8A5EA1A5}" type="sibTrans" cxnId="{B81EA678-21E6-4149-8711-2F50D8B99CF2}">
      <dgm:prSet/>
      <dgm:spPr/>
      <dgm:t>
        <a:bodyPr/>
        <a:lstStyle/>
        <a:p>
          <a:endParaRPr lang="cs-CZ" sz="2000"/>
        </a:p>
      </dgm:t>
    </dgm:pt>
    <dgm:pt modelId="{C60C69C1-4A39-46D6-851A-871FADEE1C34}">
      <dgm:prSet custT="1"/>
      <dgm:spPr/>
      <dgm:t>
        <a:bodyPr/>
        <a:lstStyle/>
        <a:p>
          <a:r>
            <a:rPr lang="cs-CZ" sz="2400" b="1" dirty="0"/>
            <a:t>Borovice</a:t>
          </a:r>
        </a:p>
      </dgm:t>
    </dgm:pt>
    <dgm:pt modelId="{B2D4F58D-D3A4-4627-8E00-A87F7C3F63E7}" type="parTrans" cxnId="{F3C7D05D-2604-4C51-9AA5-D13039175BEE}">
      <dgm:prSet custT="1"/>
      <dgm:spPr/>
      <dgm:t>
        <a:bodyPr/>
        <a:lstStyle/>
        <a:p>
          <a:endParaRPr lang="cs-CZ" sz="2400"/>
        </a:p>
      </dgm:t>
    </dgm:pt>
    <dgm:pt modelId="{A634C2E2-4B90-4586-8C2B-08C2E30FCBB4}" type="sibTrans" cxnId="{F3C7D05D-2604-4C51-9AA5-D13039175BEE}">
      <dgm:prSet/>
      <dgm:spPr/>
      <dgm:t>
        <a:bodyPr/>
        <a:lstStyle/>
        <a:p>
          <a:endParaRPr lang="cs-CZ" sz="2000"/>
        </a:p>
      </dgm:t>
    </dgm:pt>
    <dgm:pt modelId="{D646E2AC-4578-4B03-9F7F-E3A0E9275F01}">
      <dgm:prSet custT="1"/>
      <dgm:spPr/>
      <dgm:t>
        <a:bodyPr/>
        <a:lstStyle/>
        <a:p>
          <a:r>
            <a:rPr lang="cs-CZ" sz="2400" dirty="0"/>
            <a:t>Tis</a:t>
          </a:r>
        </a:p>
      </dgm:t>
    </dgm:pt>
    <dgm:pt modelId="{8C4235BA-97B8-4809-A779-291D53340283}" type="parTrans" cxnId="{DB9D486E-AE25-43CE-92B1-8E07532D6ABA}">
      <dgm:prSet custT="1"/>
      <dgm:spPr/>
      <dgm:t>
        <a:bodyPr/>
        <a:lstStyle/>
        <a:p>
          <a:endParaRPr lang="cs-CZ" sz="600"/>
        </a:p>
      </dgm:t>
    </dgm:pt>
    <dgm:pt modelId="{9477EEA4-BAC2-41D4-B19F-86C642FC4968}" type="sibTrans" cxnId="{DB9D486E-AE25-43CE-92B1-8E07532D6ABA}">
      <dgm:prSet/>
      <dgm:spPr/>
      <dgm:t>
        <a:bodyPr/>
        <a:lstStyle/>
        <a:p>
          <a:endParaRPr lang="cs-CZ" sz="2000"/>
        </a:p>
      </dgm:t>
    </dgm:pt>
    <dgm:pt modelId="{FF7591D2-9E3B-4719-8A7E-97E1B54B8EDE}">
      <dgm:prSet custT="1"/>
      <dgm:spPr/>
      <dgm:t>
        <a:bodyPr/>
        <a:lstStyle/>
        <a:p>
          <a:r>
            <a:rPr lang="cs-CZ" sz="2400" dirty="0"/>
            <a:t>Sekvoje</a:t>
          </a:r>
        </a:p>
      </dgm:t>
    </dgm:pt>
    <dgm:pt modelId="{E5531B0C-930B-4B8F-8DB8-93B134BFF1CF}" type="parTrans" cxnId="{868F224F-FCDD-4F2D-BF31-4493EA9270CA}">
      <dgm:prSet custT="1"/>
      <dgm:spPr/>
      <dgm:t>
        <a:bodyPr/>
        <a:lstStyle/>
        <a:p>
          <a:endParaRPr lang="cs-CZ" sz="1400"/>
        </a:p>
      </dgm:t>
    </dgm:pt>
    <dgm:pt modelId="{54ECE24E-EE1E-46FD-B2F0-43E9447D381D}" type="sibTrans" cxnId="{868F224F-FCDD-4F2D-BF31-4493EA9270CA}">
      <dgm:prSet/>
      <dgm:spPr/>
      <dgm:t>
        <a:bodyPr/>
        <a:lstStyle/>
        <a:p>
          <a:endParaRPr lang="cs-CZ" sz="2000"/>
        </a:p>
      </dgm:t>
    </dgm:pt>
    <dgm:pt modelId="{E0FA8423-286D-4AE9-AF8D-7078D465086B}">
      <dgm:prSet custT="1"/>
      <dgm:spPr/>
      <dgm:t>
        <a:bodyPr/>
        <a:lstStyle/>
        <a:p>
          <a:r>
            <a:rPr lang="cs-CZ" sz="2400" dirty="0"/>
            <a:t>Zerav (</a:t>
          </a:r>
          <a:r>
            <a:rPr lang="cs-CZ" sz="2400" dirty="0" err="1"/>
            <a:t>Thuja</a:t>
          </a:r>
          <a:r>
            <a:rPr lang="cs-CZ" sz="2400" dirty="0"/>
            <a:t>)</a:t>
          </a:r>
        </a:p>
      </dgm:t>
    </dgm:pt>
    <dgm:pt modelId="{96E1FC01-DA67-487D-B06D-B536131A0537}" type="parTrans" cxnId="{8DA25C5C-BA7F-41E7-B271-CF4698F6FC51}">
      <dgm:prSet custT="1"/>
      <dgm:spPr/>
      <dgm:t>
        <a:bodyPr/>
        <a:lstStyle/>
        <a:p>
          <a:endParaRPr lang="cs-CZ" sz="900"/>
        </a:p>
      </dgm:t>
    </dgm:pt>
    <dgm:pt modelId="{F68B8B86-36A3-4B62-BDE8-1D3F9FDE1CCF}" type="sibTrans" cxnId="{8DA25C5C-BA7F-41E7-B271-CF4698F6FC51}">
      <dgm:prSet/>
      <dgm:spPr/>
      <dgm:t>
        <a:bodyPr/>
        <a:lstStyle/>
        <a:p>
          <a:endParaRPr lang="cs-CZ" sz="2000"/>
        </a:p>
      </dgm:t>
    </dgm:pt>
    <dgm:pt modelId="{C0A903A2-D254-41B9-818D-3ABF80498401}" type="pres">
      <dgm:prSet presAssocID="{F3006178-034E-4C2E-9C41-FE1366DDF99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C098221-A076-43DF-8769-3913A7CE4DE0}" type="pres">
      <dgm:prSet presAssocID="{8528B9C8-EA65-435E-AF91-885F215DD2EA}" presName="centerShape" presStyleLbl="node0" presStyleIdx="0" presStyleCnt="1" custScaleX="241621" custScaleY="215198" custLinFactNeighborX="-79590" custLinFactNeighborY="-34460"/>
      <dgm:spPr/>
    </dgm:pt>
    <dgm:pt modelId="{8CE98E6B-2A99-4285-A8F2-341833B336A2}" type="pres">
      <dgm:prSet presAssocID="{015474BB-AD53-4CA4-8B22-7249B8DABA84}" presName="Name9" presStyleLbl="parChTrans1D2" presStyleIdx="0" presStyleCnt="9"/>
      <dgm:spPr/>
    </dgm:pt>
    <dgm:pt modelId="{7CC8B3CE-3BA4-4A25-B548-A82D9DB86D8B}" type="pres">
      <dgm:prSet presAssocID="{015474BB-AD53-4CA4-8B22-7249B8DABA84}" presName="connTx" presStyleLbl="parChTrans1D2" presStyleIdx="0" presStyleCnt="9"/>
      <dgm:spPr/>
    </dgm:pt>
    <dgm:pt modelId="{0F218DCD-F5E1-4E5D-AD25-573CAC6E462F}" type="pres">
      <dgm:prSet presAssocID="{7B309276-1195-4946-A19C-F2B42212B91B}" presName="node" presStyleLbl="node1" presStyleIdx="0" presStyleCnt="9" custRadScaleRad="195017" custRadScaleInc="340907">
        <dgm:presLayoutVars>
          <dgm:bulletEnabled val="1"/>
        </dgm:presLayoutVars>
      </dgm:prSet>
      <dgm:spPr/>
    </dgm:pt>
    <dgm:pt modelId="{4D09200E-DEB4-4A0E-B566-E9F270F84435}" type="pres">
      <dgm:prSet presAssocID="{F9E97ED2-B7BA-471D-9E8A-49EC045F92E4}" presName="Name9" presStyleLbl="parChTrans1D2" presStyleIdx="1" presStyleCnt="9"/>
      <dgm:spPr/>
    </dgm:pt>
    <dgm:pt modelId="{BDF4EDC9-6BBD-4535-B4C4-2D14BC7B9993}" type="pres">
      <dgm:prSet presAssocID="{F9E97ED2-B7BA-471D-9E8A-49EC045F92E4}" presName="connTx" presStyleLbl="parChTrans1D2" presStyleIdx="1" presStyleCnt="9"/>
      <dgm:spPr/>
    </dgm:pt>
    <dgm:pt modelId="{A226BECD-A753-4E54-BDE4-6AAEFEAEC412}" type="pres">
      <dgm:prSet presAssocID="{EA75EDB4-03AB-4C41-A34A-52F8D92DDACA}" presName="node" presStyleLbl="node1" presStyleIdx="1" presStyleCnt="9" custRadScaleRad="101048" custRadScaleInc="138969">
        <dgm:presLayoutVars>
          <dgm:bulletEnabled val="1"/>
        </dgm:presLayoutVars>
      </dgm:prSet>
      <dgm:spPr/>
    </dgm:pt>
    <dgm:pt modelId="{8F64B041-45CB-4912-8355-A486CBDD061E}" type="pres">
      <dgm:prSet presAssocID="{B2D4F58D-D3A4-4627-8E00-A87F7C3F63E7}" presName="Name9" presStyleLbl="parChTrans1D2" presStyleIdx="2" presStyleCnt="9"/>
      <dgm:spPr/>
    </dgm:pt>
    <dgm:pt modelId="{48353FAE-4670-4F4D-8E3E-4B764B0102B2}" type="pres">
      <dgm:prSet presAssocID="{B2D4F58D-D3A4-4627-8E00-A87F7C3F63E7}" presName="connTx" presStyleLbl="parChTrans1D2" presStyleIdx="2" presStyleCnt="9"/>
      <dgm:spPr/>
    </dgm:pt>
    <dgm:pt modelId="{467484DB-6834-4FEF-AD77-AB5450F3EC23}" type="pres">
      <dgm:prSet presAssocID="{C60C69C1-4A39-46D6-851A-871FADEE1C34}" presName="node" presStyleLbl="node1" presStyleIdx="2" presStyleCnt="9" custScaleX="121000" custScaleY="121000" custRadScaleRad="147995" custRadScaleInc="73917">
        <dgm:presLayoutVars>
          <dgm:bulletEnabled val="1"/>
        </dgm:presLayoutVars>
      </dgm:prSet>
      <dgm:spPr/>
    </dgm:pt>
    <dgm:pt modelId="{B9D9E9C3-3169-420B-8B00-6955301909F7}" type="pres">
      <dgm:prSet presAssocID="{6A6025BB-BF9E-4296-A89F-3A7B4D5141B6}" presName="Name9" presStyleLbl="parChTrans1D2" presStyleIdx="3" presStyleCnt="9"/>
      <dgm:spPr/>
    </dgm:pt>
    <dgm:pt modelId="{B4E46930-329B-4206-B21E-0A39AE37BA5A}" type="pres">
      <dgm:prSet presAssocID="{6A6025BB-BF9E-4296-A89F-3A7B4D5141B6}" presName="connTx" presStyleLbl="parChTrans1D2" presStyleIdx="3" presStyleCnt="9"/>
      <dgm:spPr/>
    </dgm:pt>
    <dgm:pt modelId="{ED0725C3-1E59-4386-9165-C55AF33C2CC1}" type="pres">
      <dgm:prSet presAssocID="{49D1CE58-7B71-4D62-BBA4-B3F6516AF906}" presName="node" presStyleLbl="node1" presStyleIdx="3" presStyleCnt="9" custRadScaleRad="173129" custRadScaleInc="-15077">
        <dgm:presLayoutVars>
          <dgm:bulletEnabled val="1"/>
        </dgm:presLayoutVars>
      </dgm:prSet>
      <dgm:spPr/>
    </dgm:pt>
    <dgm:pt modelId="{A995D244-3AE0-4356-A613-392D76F5F006}" type="pres">
      <dgm:prSet presAssocID="{9CF250C3-3442-474F-9ABD-E405B4BC1B16}" presName="Name9" presStyleLbl="parChTrans1D2" presStyleIdx="4" presStyleCnt="9"/>
      <dgm:spPr/>
    </dgm:pt>
    <dgm:pt modelId="{21E5C2EA-D7B0-473B-BAA7-7A7AC54319BE}" type="pres">
      <dgm:prSet presAssocID="{9CF250C3-3442-474F-9ABD-E405B4BC1B16}" presName="connTx" presStyleLbl="parChTrans1D2" presStyleIdx="4" presStyleCnt="9"/>
      <dgm:spPr/>
    </dgm:pt>
    <dgm:pt modelId="{AE1B912E-6951-4DE5-A809-594CA54117F7}" type="pres">
      <dgm:prSet presAssocID="{2374ADBE-442C-427D-B7D6-0A5E6ADF1F4E}" presName="node" presStyleLbl="node1" presStyleIdx="4" presStyleCnt="9" custRadScaleRad="108722" custRadScaleInc="274983">
        <dgm:presLayoutVars>
          <dgm:bulletEnabled val="1"/>
        </dgm:presLayoutVars>
      </dgm:prSet>
      <dgm:spPr/>
    </dgm:pt>
    <dgm:pt modelId="{B8F6A85D-1592-41C2-8C41-8E2476EA9885}" type="pres">
      <dgm:prSet presAssocID="{96E1FC01-DA67-487D-B06D-B536131A0537}" presName="Name9" presStyleLbl="parChTrans1D2" presStyleIdx="5" presStyleCnt="9"/>
      <dgm:spPr/>
    </dgm:pt>
    <dgm:pt modelId="{50FE32E1-A604-49B3-BC42-2897354A7353}" type="pres">
      <dgm:prSet presAssocID="{96E1FC01-DA67-487D-B06D-B536131A0537}" presName="connTx" presStyleLbl="parChTrans1D2" presStyleIdx="5" presStyleCnt="9"/>
      <dgm:spPr/>
    </dgm:pt>
    <dgm:pt modelId="{10D61CE3-FA90-41B1-A63D-1C23533E8757}" type="pres">
      <dgm:prSet presAssocID="{E0FA8423-286D-4AE9-AF8D-7078D465086B}" presName="node" presStyleLbl="node1" presStyleIdx="5" presStyleCnt="9" custRadScaleRad="160307" custRadScaleInc="179256">
        <dgm:presLayoutVars>
          <dgm:bulletEnabled val="1"/>
        </dgm:presLayoutVars>
      </dgm:prSet>
      <dgm:spPr/>
    </dgm:pt>
    <dgm:pt modelId="{30278235-7CA7-4BE2-828D-15D90763154C}" type="pres">
      <dgm:prSet presAssocID="{8C4235BA-97B8-4809-A779-291D53340283}" presName="Name9" presStyleLbl="parChTrans1D2" presStyleIdx="6" presStyleCnt="9"/>
      <dgm:spPr/>
    </dgm:pt>
    <dgm:pt modelId="{DFCAE5F1-6961-44AA-BAE5-7B5ACA00AE6F}" type="pres">
      <dgm:prSet presAssocID="{8C4235BA-97B8-4809-A779-291D53340283}" presName="connTx" presStyleLbl="parChTrans1D2" presStyleIdx="6" presStyleCnt="9"/>
      <dgm:spPr/>
    </dgm:pt>
    <dgm:pt modelId="{7DE5E2A8-00F8-48B5-ACA6-9960968C0E9F}" type="pres">
      <dgm:prSet presAssocID="{D646E2AC-4578-4B03-9F7F-E3A0E9275F01}" presName="node" presStyleLbl="node1" presStyleIdx="6" presStyleCnt="9" custRadScaleRad="203531" custRadScaleInc="58095">
        <dgm:presLayoutVars>
          <dgm:bulletEnabled val="1"/>
        </dgm:presLayoutVars>
      </dgm:prSet>
      <dgm:spPr/>
    </dgm:pt>
    <dgm:pt modelId="{299A5A57-6DA2-49A3-A545-0FEFA2B26606}" type="pres">
      <dgm:prSet presAssocID="{E5531B0C-930B-4B8F-8DB8-93B134BFF1CF}" presName="Name9" presStyleLbl="parChTrans1D2" presStyleIdx="7" presStyleCnt="9"/>
      <dgm:spPr/>
    </dgm:pt>
    <dgm:pt modelId="{D10D8AE0-6097-41AC-BC22-E676C22A2FE7}" type="pres">
      <dgm:prSet presAssocID="{E5531B0C-930B-4B8F-8DB8-93B134BFF1CF}" presName="connTx" presStyleLbl="parChTrans1D2" presStyleIdx="7" presStyleCnt="9"/>
      <dgm:spPr/>
    </dgm:pt>
    <dgm:pt modelId="{8FF47094-9473-485B-BB72-269554209637}" type="pres">
      <dgm:prSet presAssocID="{FF7591D2-9E3B-4719-8A7E-97E1B54B8EDE}" presName="node" presStyleLbl="node1" presStyleIdx="7" presStyleCnt="9" custRadScaleRad="59701" custRadScaleInc="-488564">
        <dgm:presLayoutVars>
          <dgm:bulletEnabled val="1"/>
        </dgm:presLayoutVars>
      </dgm:prSet>
      <dgm:spPr/>
    </dgm:pt>
    <dgm:pt modelId="{2922AF9E-C927-4A28-8699-F61F9D82F912}" type="pres">
      <dgm:prSet presAssocID="{29F16378-9010-496B-A3FE-DE269B11F0F3}" presName="Name9" presStyleLbl="parChTrans1D2" presStyleIdx="8" presStyleCnt="9"/>
      <dgm:spPr/>
    </dgm:pt>
    <dgm:pt modelId="{1B277E73-32FD-4228-B24E-8D8BB0311935}" type="pres">
      <dgm:prSet presAssocID="{29F16378-9010-496B-A3FE-DE269B11F0F3}" presName="connTx" presStyleLbl="parChTrans1D2" presStyleIdx="8" presStyleCnt="9"/>
      <dgm:spPr/>
    </dgm:pt>
    <dgm:pt modelId="{A3B3E361-780A-4AB8-9B93-B51B353C1153}" type="pres">
      <dgm:prSet presAssocID="{02414C0F-2FDB-4EED-9690-CFE87B690733}" presName="node" presStyleLbl="node1" presStyleIdx="8" presStyleCnt="9" custRadScaleRad="102755" custRadScaleInc="135372">
        <dgm:presLayoutVars>
          <dgm:bulletEnabled val="1"/>
        </dgm:presLayoutVars>
      </dgm:prSet>
      <dgm:spPr/>
    </dgm:pt>
  </dgm:ptLst>
  <dgm:cxnLst>
    <dgm:cxn modelId="{923A5C09-F1CF-4037-84FB-C98032395491}" type="presOf" srcId="{B2D4F58D-D3A4-4627-8E00-A87F7C3F63E7}" destId="{48353FAE-4670-4F4D-8E3E-4B764B0102B2}" srcOrd="1" destOrd="0" presId="urn:microsoft.com/office/officeart/2005/8/layout/radial1"/>
    <dgm:cxn modelId="{48A30B0E-D4F4-4BDE-9404-43CA536B81FC}" type="presOf" srcId="{9CF250C3-3442-474F-9ABD-E405B4BC1B16}" destId="{21E5C2EA-D7B0-473B-BAA7-7A7AC54319BE}" srcOrd="1" destOrd="0" presId="urn:microsoft.com/office/officeart/2005/8/layout/radial1"/>
    <dgm:cxn modelId="{B50CC519-9FFD-4B12-839F-C76BC89EFE6C}" type="presOf" srcId="{9CF250C3-3442-474F-9ABD-E405B4BC1B16}" destId="{A995D244-3AE0-4356-A613-392D76F5F006}" srcOrd="0" destOrd="0" presId="urn:microsoft.com/office/officeart/2005/8/layout/radial1"/>
    <dgm:cxn modelId="{75031A1B-A027-4706-9992-F3A74B0EF8BE}" type="presOf" srcId="{8528B9C8-EA65-435E-AF91-885F215DD2EA}" destId="{7C098221-A076-43DF-8769-3913A7CE4DE0}" srcOrd="0" destOrd="0" presId="urn:microsoft.com/office/officeart/2005/8/layout/radial1"/>
    <dgm:cxn modelId="{923AB422-53B8-42C3-A3DB-E6B3E8331FA4}" type="presOf" srcId="{E5531B0C-930B-4B8F-8DB8-93B134BFF1CF}" destId="{299A5A57-6DA2-49A3-A545-0FEFA2B26606}" srcOrd="0" destOrd="0" presId="urn:microsoft.com/office/officeart/2005/8/layout/radial1"/>
    <dgm:cxn modelId="{6E7A9625-7F72-4748-8835-A643EB859114}" type="presOf" srcId="{7B309276-1195-4946-A19C-F2B42212B91B}" destId="{0F218DCD-F5E1-4E5D-AD25-573CAC6E462F}" srcOrd="0" destOrd="0" presId="urn:microsoft.com/office/officeart/2005/8/layout/radial1"/>
    <dgm:cxn modelId="{2776252B-3620-4AE6-81D2-68701F9F9E5E}" type="presOf" srcId="{F9E97ED2-B7BA-471D-9E8A-49EC045F92E4}" destId="{BDF4EDC9-6BBD-4535-B4C4-2D14BC7B9993}" srcOrd="1" destOrd="0" presId="urn:microsoft.com/office/officeart/2005/8/layout/radial1"/>
    <dgm:cxn modelId="{541B002E-2B4A-496D-8B14-647352480919}" type="presOf" srcId="{8C4235BA-97B8-4809-A779-291D53340283}" destId="{30278235-7CA7-4BE2-828D-15D90763154C}" srcOrd="0" destOrd="0" presId="urn:microsoft.com/office/officeart/2005/8/layout/radial1"/>
    <dgm:cxn modelId="{40B88F35-CB29-47C3-9CF9-77C87AFC26AB}" srcId="{8528B9C8-EA65-435E-AF91-885F215DD2EA}" destId="{02414C0F-2FDB-4EED-9690-CFE87B690733}" srcOrd="8" destOrd="0" parTransId="{29F16378-9010-496B-A3FE-DE269B11F0F3}" sibTransId="{931845DC-9761-4275-8322-4F9C55AC2984}"/>
    <dgm:cxn modelId="{10549A3C-91AD-49F4-BE94-47DEADD728B5}" type="presOf" srcId="{C60C69C1-4A39-46D6-851A-871FADEE1C34}" destId="{467484DB-6834-4FEF-AD77-AB5450F3EC23}" srcOrd="0" destOrd="0" presId="urn:microsoft.com/office/officeart/2005/8/layout/radial1"/>
    <dgm:cxn modelId="{8DA25C5C-BA7F-41E7-B271-CF4698F6FC51}" srcId="{8528B9C8-EA65-435E-AF91-885F215DD2EA}" destId="{E0FA8423-286D-4AE9-AF8D-7078D465086B}" srcOrd="5" destOrd="0" parTransId="{96E1FC01-DA67-487D-B06D-B536131A0537}" sibTransId="{F68B8B86-36A3-4B62-BDE8-1D3F9FDE1CCF}"/>
    <dgm:cxn modelId="{E38A765D-D488-4B7B-BF72-EDA4CCB24F4A}" type="presOf" srcId="{29F16378-9010-496B-A3FE-DE269B11F0F3}" destId="{1B277E73-32FD-4228-B24E-8D8BB0311935}" srcOrd="1" destOrd="0" presId="urn:microsoft.com/office/officeart/2005/8/layout/radial1"/>
    <dgm:cxn modelId="{F3C7D05D-2604-4C51-9AA5-D13039175BEE}" srcId="{8528B9C8-EA65-435E-AF91-885F215DD2EA}" destId="{C60C69C1-4A39-46D6-851A-871FADEE1C34}" srcOrd="2" destOrd="0" parTransId="{B2D4F58D-D3A4-4627-8E00-A87F7C3F63E7}" sibTransId="{A634C2E2-4B90-4586-8C2B-08C2E30FCBB4}"/>
    <dgm:cxn modelId="{19498262-91B5-4B8C-8D09-7D7E2068773C}" type="presOf" srcId="{8C4235BA-97B8-4809-A779-291D53340283}" destId="{DFCAE5F1-6961-44AA-BAE5-7B5ACA00AE6F}" srcOrd="1" destOrd="0" presId="urn:microsoft.com/office/officeart/2005/8/layout/radial1"/>
    <dgm:cxn modelId="{07FE8B62-E6CC-4A51-B164-A98D2261A6B8}" type="presOf" srcId="{B2D4F58D-D3A4-4627-8E00-A87F7C3F63E7}" destId="{8F64B041-45CB-4912-8355-A486CBDD061E}" srcOrd="0" destOrd="0" presId="urn:microsoft.com/office/officeart/2005/8/layout/radial1"/>
    <dgm:cxn modelId="{FBAD6A68-69EF-4F85-BF1C-338D6E596166}" type="presOf" srcId="{D646E2AC-4578-4B03-9F7F-E3A0E9275F01}" destId="{7DE5E2A8-00F8-48B5-ACA6-9960968C0E9F}" srcOrd="0" destOrd="0" presId="urn:microsoft.com/office/officeart/2005/8/layout/radial1"/>
    <dgm:cxn modelId="{7D8AEC49-A9FA-4EA8-81D8-2DBE3E116A4F}" srcId="{8528B9C8-EA65-435E-AF91-885F215DD2EA}" destId="{2374ADBE-442C-427D-B7D6-0A5E6ADF1F4E}" srcOrd="4" destOrd="0" parTransId="{9CF250C3-3442-474F-9ABD-E405B4BC1B16}" sibTransId="{92ED4B82-9E16-4ACB-8291-A587B191B510}"/>
    <dgm:cxn modelId="{8519CE4B-E31F-4AF9-869E-06F7E6C7E4A6}" type="presOf" srcId="{6A6025BB-BF9E-4296-A89F-3A7B4D5141B6}" destId="{B4E46930-329B-4206-B21E-0A39AE37BA5A}" srcOrd="1" destOrd="0" presId="urn:microsoft.com/office/officeart/2005/8/layout/radial1"/>
    <dgm:cxn modelId="{D6CA296E-EB50-4CCA-BD7F-DAA0AA7BF2C8}" type="presOf" srcId="{2374ADBE-442C-427D-B7D6-0A5E6ADF1F4E}" destId="{AE1B912E-6951-4DE5-A809-594CA54117F7}" srcOrd="0" destOrd="0" presId="urn:microsoft.com/office/officeart/2005/8/layout/radial1"/>
    <dgm:cxn modelId="{DB9D486E-AE25-43CE-92B1-8E07532D6ABA}" srcId="{8528B9C8-EA65-435E-AF91-885F215DD2EA}" destId="{D646E2AC-4578-4B03-9F7F-E3A0E9275F01}" srcOrd="6" destOrd="0" parTransId="{8C4235BA-97B8-4809-A779-291D53340283}" sibTransId="{9477EEA4-BAC2-41D4-B19F-86C642FC4968}"/>
    <dgm:cxn modelId="{1448BD4E-2A5D-41E4-9A3D-FAC8D10BFA94}" type="presOf" srcId="{02414C0F-2FDB-4EED-9690-CFE87B690733}" destId="{A3B3E361-780A-4AB8-9B93-B51B353C1153}" srcOrd="0" destOrd="0" presId="urn:microsoft.com/office/officeart/2005/8/layout/radial1"/>
    <dgm:cxn modelId="{BD50184F-2D47-42D8-879D-AA3E5BD875D6}" srcId="{8528B9C8-EA65-435E-AF91-885F215DD2EA}" destId="{7B309276-1195-4946-A19C-F2B42212B91B}" srcOrd="0" destOrd="0" parTransId="{015474BB-AD53-4CA4-8B22-7249B8DABA84}" sibTransId="{A9494A01-0B57-4A01-AC02-1475E05BA50C}"/>
    <dgm:cxn modelId="{868F224F-FCDD-4F2D-BF31-4493EA9270CA}" srcId="{8528B9C8-EA65-435E-AF91-885F215DD2EA}" destId="{FF7591D2-9E3B-4719-8A7E-97E1B54B8EDE}" srcOrd="7" destOrd="0" parTransId="{E5531B0C-930B-4B8F-8DB8-93B134BFF1CF}" sibTransId="{54ECE24E-EE1E-46FD-B2F0-43E9447D381D}"/>
    <dgm:cxn modelId="{ABFB1473-2DC0-428F-B9E5-0AA4C385E486}" type="presOf" srcId="{F9E97ED2-B7BA-471D-9E8A-49EC045F92E4}" destId="{4D09200E-DEB4-4A0E-B566-E9F270F84435}" srcOrd="0" destOrd="0" presId="urn:microsoft.com/office/officeart/2005/8/layout/radial1"/>
    <dgm:cxn modelId="{ED5E2273-1369-4A48-8E2D-E5C05D753755}" type="presOf" srcId="{015474BB-AD53-4CA4-8B22-7249B8DABA84}" destId="{8CE98E6B-2A99-4285-A8F2-341833B336A2}" srcOrd="0" destOrd="0" presId="urn:microsoft.com/office/officeart/2005/8/layout/radial1"/>
    <dgm:cxn modelId="{C8B32957-5979-4E98-8F96-7E9F4A2207ED}" type="presOf" srcId="{F3006178-034E-4C2E-9C41-FE1366DDF99E}" destId="{C0A903A2-D254-41B9-818D-3ABF80498401}" srcOrd="0" destOrd="0" presId="urn:microsoft.com/office/officeart/2005/8/layout/radial1"/>
    <dgm:cxn modelId="{B81EA678-21E6-4149-8711-2F50D8B99CF2}" srcId="{8528B9C8-EA65-435E-AF91-885F215DD2EA}" destId="{EA75EDB4-03AB-4C41-A34A-52F8D92DDACA}" srcOrd="1" destOrd="0" parTransId="{F9E97ED2-B7BA-471D-9E8A-49EC045F92E4}" sibTransId="{7B395C11-8B65-4880-AACE-B03D8A5EA1A5}"/>
    <dgm:cxn modelId="{8A008E81-DB3A-4F4F-A219-02C33F787707}" type="presOf" srcId="{96E1FC01-DA67-487D-B06D-B536131A0537}" destId="{50FE32E1-A604-49B3-BC42-2897354A7353}" srcOrd="1" destOrd="0" presId="urn:microsoft.com/office/officeart/2005/8/layout/radial1"/>
    <dgm:cxn modelId="{103EA6A6-AC1F-4540-B592-65B701D43307}" type="presOf" srcId="{29F16378-9010-496B-A3FE-DE269B11F0F3}" destId="{2922AF9E-C927-4A28-8699-F61F9D82F912}" srcOrd="0" destOrd="0" presId="urn:microsoft.com/office/officeart/2005/8/layout/radial1"/>
    <dgm:cxn modelId="{7E1D2EAD-0C5C-4EF8-9803-371FE878CECB}" srcId="{F3006178-034E-4C2E-9C41-FE1366DDF99E}" destId="{8528B9C8-EA65-435E-AF91-885F215DD2EA}" srcOrd="0" destOrd="0" parTransId="{8383A3E9-DF27-40F1-BFBF-A42657DA73EC}" sibTransId="{96C638BB-CAD4-40D7-B7A8-142C2C7BDBFD}"/>
    <dgm:cxn modelId="{034E36BE-E1B7-4270-BA44-20D1F1EECE6A}" type="presOf" srcId="{E5531B0C-930B-4B8F-8DB8-93B134BFF1CF}" destId="{D10D8AE0-6097-41AC-BC22-E676C22A2FE7}" srcOrd="1" destOrd="0" presId="urn:microsoft.com/office/officeart/2005/8/layout/radial1"/>
    <dgm:cxn modelId="{6C1072BE-95D5-4C9A-A4A0-C4FDEB0A1DAC}" type="presOf" srcId="{015474BB-AD53-4CA4-8B22-7249B8DABA84}" destId="{7CC8B3CE-3BA4-4A25-B548-A82D9DB86D8B}" srcOrd="1" destOrd="0" presId="urn:microsoft.com/office/officeart/2005/8/layout/radial1"/>
    <dgm:cxn modelId="{EB39D8CC-F108-45FC-89FF-489393925DBB}" srcId="{8528B9C8-EA65-435E-AF91-885F215DD2EA}" destId="{49D1CE58-7B71-4D62-BBA4-B3F6516AF906}" srcOrd="3" destOrd="0" parTransId="{6A6025BB-BF9E-4296-A89F-3A7B4D5141B6}" sibTransId="{6383034E-9EDC-4923-A3D5-A817BEC6C032}"/>
    <dgm:cxn modelId="{7C7868CD-E5C7-45CE-BBDA-EBF89CED9326}" type="presOf" srcId="{EA75EDB4-03AB-4C41-A34A-52F8D92DDACA}" destId="{A226BECD-A753-4E54-BDE4-6AAEFEAEC412}" srcOrd="0" destOrd="0" presId="urn:microsoft.com/office/officeart/2005/8/layout/radial1"/>
    <dgm:cxn modelId="{7AA3C1DF-83BD-4CBF-B47F-35BB3624C0B8}" type="presOf" srcId="{96E1FC01-DA67-487D-B06D-B536131A0537}" destId="{B8F6A85D-1592-41C2-8C41-8E2476EA9885}" srcOrd="0" destOrd="0" presId="urn:microsoft.com/office/officeart/2005/8/layout/radial1"/>
    <dgm:cxn modelId="{033327E0-0D9A-4791-896A-A56E322793B0}" type="presOf" srcId="{49D1CE58-7B71-4D62-BBA4-B3F6516AF906}" destId="{ED0725C3-1E59-4386-9165-C55AF33C2CC1}" srcOrd="0" destOrd="0" presId="urn:microsoft.com/office/officeart/2005/8/layout/radial1"/>
    <dgm:cxn modelId="{BEDA57E2-9668-42F8-9D7E-5438CCB49FD3}" type="presOf" srcId="{6A6025BB-BF9E-4296-A89F-3A7B4D5141B6}" destId="{B9D9E9C3-3169-420B-8B00-6955301909F7}" srcOrd="0" destOrd="0" presId="urn:microsoft.com/office/officeart/2005/8/layout/radial1"/>
    <dgm:cxn modelId="{70418FF1-AEEA-451D-88CA-A2D3389ED168}" type="presOf" srcId="{E0FA8423-286D-4AE9-AF8D-7078D465086B}" destId="{10D61CE3-FA90-41B1-A63D-1C23533E8757}" srcOrd="0" destOrd="0" presId="urn:microsoft.com/office/officeart/2005/8/layout/radial1"/>
    <dgm:cxn modelId="{808B00F5-42D4-43E2-936D-DB1F51046FED}" type="presOf" srcId="{FF7591D2-9E3B-4719-8A7E-97E1B54B8EDE}" destId="{8FF47094-9473-485B-BB72-269554209637}" srcOrd="0" destOrd="0" presId="urn:microsoft.com/office/officeart/2005/8/layout/radial1"/>
    <dgm:cxn modelId="{E442DE6B-8ACD-4E91-A1A5-0305ED1573C8}" type="presParOf" srcId="{C0A903A2-D254-41B9-818D-3ABF80498401}" destId="{7C098221-A076-43DF-8769-3913A7CE4DE0}" srcOrd="0" destOrd="0" presId="urn:microsoft.com/office/officeart/2005/8/layout/radial1"/>
    <dgm:cxn modelId="{46AA01C6-C148-44B8-8F92-3A136C2D1C15}" type="presParOf" srcId="{C0A903A2-D254-41B9-818D-3ABF80498401}" destId="{8CE98E6B-2A99-4285-A8F2-341833B336A2}" srcOrd="1" destOrd="0" presId="urn:microsoft.com/office/officeart/2005/8/layout/radial1"/>
    <dgm:cxn modelId="{42005177-15A2-4258-8622-17DDEE277B38}" type="presParOf" srcId="{8CE98E6B-2A99-4285-A8F2-341833B336A2}" destId="{7CC8B3CE-3BA4-4A25-B548-A82D9DB86D8B}" srcOrd="0" destOrd="0" presId="urn:microsoft.com/office/officeart/2005/8/layout/radial1"/>
    <dgm:cxn modelId="{AF8EAB58-769D-4705-8515-AE6FBA489C04}" type="presParOf" srcId="{C0A903A2-D254-41B9-818D-3ABF80498401}" destId="{0F218DCD-F5E1-4E5D-AD25-573CAC6E462F}" srcOrd="2" destOrd="0" presId="urn:microsoft.com/office/officeart/2005/8/layout/radial1"/>
    <dgm:cxn modelId="{030988CD-0356-45A3-815E-357B97AA86E2}" type="presParOf" srcId="{C0A903A2-D254-41B9-818D-3ABF80498401}" destId="{4D09200E-DEB4-4A0E-B566-E9F270F84435}" srcOrd="3" destOrd="0" presId="urn:microsoft.com/office/officeart/2005/8/layout/radial1"/>
    <dgm:cxn modelId="{7A373E68-0184-4DFF-8F3F-9EBD0F8B104C}" type="presParOf" srcId="{4D09200E-DEB4-4A0E-B566-E9F270F84435}" destId="{BDF4EDC9-6BBD-4535-B4C4-2D14BC7B9993}" srcOrd="0" destOrd="0" presId="urn:microsoft.com/office/officeart/2005/8/layout/radial1"/>
    <dgm:cxn modelId="{20F92F2F-6C9C-44E6-8DB1-1C3257FAD36F}" type="presParOf" srcId="{C0A903A2-D254-41B9-818D-3ABF80498401}" destId="{A226BECD-A753-4E54-BDE4-6AAEFEAEC412}" srcOrd="4" destOrd="0" presId="urn:microsoft.com/office/officeart/2005/8/layout/radial1"/>
    <dgm:cxn modelId="{A9D065AA-72F4-46A7-B3D5-8C208381F571}" type="presParOf" srcId="{C0A903A2-D254-41B9-818D-3ABF80498401}" destId="{8F64B041-45CB-4912-8355-A486CBDD061E}" srcOrd="5" destOrd="0" presId="urn:microsoft.com/office/officeart/2005/8/layout/radial1"/>
    <dgm:cxn modelId="{34C51DE8-5836-4752-909B-BC20C00D13A3}" type="presParOf" srcId="{8F64B041-45CB-4912-8355-A486CBDD061E}" destId="{48353FAE-4670-4F4D-8E3E-4B764B0102B2}" srcOrd="0" destOrd="0" presId="urn:microsoft.com/office/officeart/2005/8/layout/radial1"/>
    <dgm:cxn modelId="{454ACD20-2628-4290-8789-BE6FB37867E7}" type="presParOf" srcId="{C0A903A2-D254-41B9-818D-3ABF80498401}" destId="{467484DB-6834-4FEF-AD77-AB5450F3EC23}" srcOrd="6" destOrd="0" presId="urn:microsoft.com/office/officeart/2005/8/layout/radial1"/>
    <dgm:cxn modelId="{BA8D580E-6277-4D92-91F1-740DD8EE5EF8}" type="presParOf" srcId="{C0A903A2-D254-41B9-818D-3ABF80498401}" destId="{B9D9E9C3-3169-420B-8B00-6955301909F7}" srcOrd="7" destOrd="0" presId="urn:microsoft.com/office/officeart/2005/8/layout/radial1"/>
    <dgm:cxn modelId="{AC253148-18D4-4A3C-879B-F29E22889310}" type="presParOf" srcId="{B9D9E9C3-3169-420B-8B00-6955301909F7}" destId="{B4E46930-329B-4206-B21E-0A39AE37BA5A}" srcOrd="0" destOrd="0" presId="urn:microsoft.com/office/officeart/2005/8/layout/radial1"/>
    <dgm:cxn modelId="{3DC12E4B-19CA-489E-B08D-7A5F92F4167D}" type="presParOf" srcId="{C0A903A2-D254-41B9-818D-3ABF80498401}" destId="{ED0725C3-1E59-4386-9165-C55AF33C2CC1}" srcOrd="8" destOrd="0" presId="urn:microsoft.com/office/officeart/2005/8/layout/radial1"/>
    <dgm:cxn modelId="{5D1935BC-F7F1-4B07-AA2D-838D7E648D07}" type="presParOf" srcId="{C0A903A2-D254-41B9-818D-3ABF80498401}" destId="{A995D244-3AE0-4356-A613-392D76F5F006}" srcOrd="9" destOrd="0" presId="urn:microsoft.com/office/officeart/2005/8/layout/radial1"/>
    <dgm:cxn modelId="{E7D1BE51-6755-4B81-9843-104E37DEA6EB}" type="presParOf" srcId="{A995D244-3AE0-4356-A613-392D76F5F006}" destId="{21E5C2EA-D7B0-473B-BAA7-7A7AC54319BE}" srcOrd="0" destOrd="0" presId="urn:microsoft.com/office/officeart/2005/8/layout/radial1"/>
    <dgm:cxn modelId="{D187B195-95F5-4082-B6AC-664E387158C5}" type="presParOf" srcId="{C0A903A2-D254-41B9-818D-3ABF80498401}" destId="{AE1B912E-6951-4DE5-A809-594CA54117F7}" srcOrd="10" destOrd="0" presId="urn:microsoft.com/office/officeart/2005/8/layout/radial1"/>
    <dgm:cxn modelId="{AF11EE92-4AA1-4D9F-83F1-73CAE9B9E07A}" type="presParOf" srcId="{C0A903A2-D254-41B9-818D-3ABF80498401}" destId="{B8F6A85D-1592-41C2-8C41-8E2476EA9885}" srcOrd="11" destOrd="0" presId="urn:microsoft.com/office/officeart/2005/8/layout/radial1"/>
    <dgm:cxn modelId="{986A5142-9E36-441F-8E07-D64E5167A80C}" type="presParOf" srcId="{B8F6A85D-1592-41C2-8C41-8E2476EA9885}" destId="{50FE32E1-A604-49B3-BC42-2897354A7353}" srcOrd="0" destOrd="0" presId="urn:microsoft.com/office/officeart/2005/8/layout/radial1"/>
    <dgm:cxn modelId="{A89745B6-806D-438D-80E8-C7C00B04EF8B}" type="presParOf" srcId="{C0A903A2-D254-41B9-818D-3ABF80498401}" destId="{10D61CE3-FA90-41B1-A63D-1C23533E8757}" srcOrd="12" destOrd="0" presId="urn:microsoft.com/office/officeart/2005/8/layout/radial1"/>
    <dgm:cxn modelId="{BF77565B-BDA7-4565-98B4-9C87E02A2E09}" type="presParOf" srcId="{C0A903A2-D254-41B9-818D-3ABF80498401}" destId="{30278235-7CA7-4BE2-828D-15D90763154C}" srcOrd="13" destOrd="0" presId="urn:microsoft.com/office/officeart/2005/8/layout/radial1"/>
    <dgm:cxn modelId="{5DC5732C-7FB7-4F7A-973B-719A1AFE4549}" type="presParOf" srcId="{30278235-7CA7-4BE2-828D-15D90763154C}" destId="{DFCAE5F1-6961-44AA-BAE5-7B5ACA00AE6F}" srcOrd="0" destOrd="0" presId="urn:microsoft.com/office/officeart/2005/8/layout/radial1"/>
    <dgm:cxn modelId="{5C4E9DD2-45C2-4A5D-B83F-B58FF89B56A3}" type="presParOf" srcId="{C0A903A2-D254-41B9-818D-3ABF80498401}" destId="{7DE5E2A8-00F8-48B5-ACA6-9960968C0E9F}" srcOrd="14" destOrd="0" presId="urn:microsoft.com/office/officeart/2005/8/layout/radial1"/>
    <dgm:cxn modelId="{E55FB051-EC67-410F-9D83-BFED8263A311}" type="presParOf" srcId="{C0A903A2-D254-41B9-818D-3ABF80498401}" destId="{299A5A57-6DA2-49A3-A545-0FEFA2B26606}" srcOrd="15" destOrd="0" presId="urn:microsoft.com/office/officeart/2005/8/layout/radial1"/>
    <dgm:cxn modelId="{47F509BF-EEE0-4F01-8F97-E5E4C16D3EB3}" type="presParOf" srcId="{299A5A57-6DA2-49A3-A545-0FEFA2B26606}" destId="{D10D8AE0-6097-41AC-BC22-E676C22A2FE7}" srcOrd="0" destOrd="0" presId="urn:microsoft.com/office/officeart/2005/8/layout/radial1"/>
    <dgm:cxn modelId="{91D126CD-56C1-4119-8D45-33A325B2FD98}" type="presParOf" srcId="{C0A903A2-D254-41B9-818D-3ABF80498401}" destId="{8FF47094-9473-485B-BB72-269554209637}" srcOrd="16" destOrd="0" presId="urn:microsoft.com/office/officeart/2005/8/layout/radial1"/>
    <dgm:cxn modelId="{0BE4D752-3208-48F3-A332-4BF3FAE1175F}" type="presParOf" srcId="{C0A903A2-D254-41B9-818D-3ABF80498401}" destId="{2922AF9E-C927-4A28-8699-F61F9D82F912}" srcOrd="17" destOrd="0" presId="urn:microsoft.com/office/officeart/2005/8/layout/radial1"/>
    <dgm:cxn modelId="{D143224F-AC89-4D2B-8E7A-565FE3627C6E}" type="presParOf" srcId="{2922AF9E-C927-4A28-8699-F61F9D82F912}" destId="{1B277E73-32FD-4228-B24E-8D8BB0311935}" srcOrd="0" destOrd="0" presId="urn:microsoft.com/office/officeart/2005/8/layout/radial1"/>
    <dgm:cxn modelId="{BFE33C1A-238E-4B84-834B-5D8A087A4B34}" type="presParOf" srcId="{C0A903A2-D254-41B9-818D-3ABF80498401}" destId="{A3B3E361-780A-4AB8-9B93-B51B353C1153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793A8-59DE-454E-A5DE-58EDFBCC27EE}">
      <dsp:nvSpPr>
        <dsp:cNvPr id="0" name=""/>
        <dsp:cNvSpPr/>
      </dsp:nvSpPr>
      <dsp:spPr>
        <a:xfrm>
          <a:off x="467290" y="0"/>
          <a:ext cx="3576208" cy="3645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Nahosemenné</a:t>
          </a:r>
        </a:p>
      </dsp:txBody>
      <dsp:txXfrm>
        <a:off x="991014" y="533868"/>
        <a:ext cx="2528760" cy="2577743"/>
      </dsp:txXfrm>
    </dsp:sp>
    <dsp:sp modelId="{AE270204-67A5-423A-BA84-848B74219226}">
      <dsp:nvSpPr>
        <dsp:cNvPr id="0" name=""/>
        <dsp:cNvSpPr/>
      </dsp:nvSpPr>
      <dsp:spPr>
        <a:xfrm rot="21436144">
          <a:off x="4237632" y="1352465"/>
          <a:ext cx="684794" cy="743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/>
        </a:p>
      </dsp:txBody>
      <dsp:txXfrm>
        <a:off x="4237749" y="1505999"/>
        <a:ext cx="479356" cy="445919"/>
      </dsp:txXfrm>
    </dsp:sp>
    <dsp:sp modelId="{A7F645E0-613D-4521-89C8-F082A0E535DF}">
      <dsp:nvSpPr>
        <dsp:cNvPr id="0" name=""/>
        <dsp:cNvSpPr/>
      </dsp:nvSpPr>
      <dsp:spPr>
        <a:xfrm>
          <a:off x="5040441" y="544820"/>
          <a:ext cx="2185879" cy="21858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cykasy</a:t>
          </a:r>
        </a:p>
      </dsp:txBody>
      <dsp:txXfrm>
        <a:off x="5360556" y="864935"/>
        <a:ext cx="1545649" cy="1545649"/>
      </dsp:txXfrm>
    </dsp:sp>
    <dsp:sp modelId="{291D2D6F-5F93-412A-A37E-1AEEF4F64260}">
      <dsp:nvSpPr>
        <dsp:cNvPr id="0" name=""/>
        <dsp:cNvSpPr/>
      </dsp:nvSpPr>
      <dsp:spPr>
        <a:xfrm rot="2288668">
          <a:off x="3810762" y="2784935"/>
          <a:ext cx="780170" cy="743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/>
        </a:p>
      </dsp:txBody>
      <dsp:txXfrm>
        <a:off x="3834568" y="2864720"/>
        <a:ext cx="557210" cy="445919"/>
      </dsp:txXfrm>
    </dsp:sp>
    <dsp:sp modelId="{06975944-A4B9-4D16-8DFD-7BF094EB747D}">
      <dsp:nvSpPr>
        <dsp:cNvPr id="0" name=""/>
        <dsp:cNvSpPr/>
      </dsp:nvSpPr>
      <dsp:spPr>
        <a:xfrm>
          <a:off x="4516773" y="3353492"/>
          <a:ext cx="2775936" cy="26705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jehličnany</a:t>
          </a:r>
        </a:p>
      </dsp:txBody>
      <dsp:txXfrm>
        <a:off x="4923299" y="3744586"/>
        <a:ext cx="1962884" cy="1888367"/>
      </dsp:txXfrm>
    </dsp:sp>
    <dsp:sp modelId="{89676893-BD53-457C-AF33-9389FAC09740}">
      <dsp:nvSpPr>
        <dsp:cNvPr id="0" name=""/>
        <dsp:cNvSpPr/>
      </dsp:nvSpPr>
      <dsp:spPr>
        <a:xfrm rot="4685013">
          <a:off x="2536659" y="3553168"/>
          <a:ext cx="354797" cy="743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/>
        </a:p>
      </dsp:txBody>
      <dsp:txXfrm>
        <a:off x="2578889" y="3649735"/>
        <a:ext cx="248358" cy="445919"/>
      </dsp:txXfrm>
    </dsp:sp>
    <dsp:sp modelId="{849B6BC6-C7E3-4BBD-8085-25A3AC325CC8}">
      <dsp:nvSpPr>
        <dsp:cNvPr id="0" name=""/>
        <dsp:cNvSpPr/>
      </dsp:nvSpPr>
      <dsp:spPr>
        <a:xfrm>
          <a:off x="1902412" y="4236163"/>
          <a:ext cx="2185879" cy="21858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jinany</a:t>
          </a:r>
        </a:p>
      </dsp:txBody>
      <dsp:txXfrm>
        <a:off x="2222527" y="4556278"/>
        <a:ext cx="1545649" cy="1545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98221-A076-43DF-8769-3913A7CE4DE0}">
      <dsp:nvSpPr>
        <dsp:cNvPr id="0" name=""/>
        <dsp:cNvSpPr/>
      </dsp:nvSpPr>
      <dsp:spPr>
        <a:xfrm>
          <a:off x="0" y="50508"/>
          <a:ext cx="3503683" cy="31205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/>
            <a:t>Jehličnany</a:t>
          </a:r>
        </a:p>
      </dsp:txBody>
      <dsp:txXfrm>
        <a:off x="513102" y="507499"/>
        <a:ext cx="2477479" cy="2206548"/>
      </dsp:txXfrm>
    </dsp:sp>
    <dsp:sp modelId="{8CE98E6B-2A99-4285-A8F2-341833B336A2}">
      <dsp:nvSpPr>
        <dsp:cNvPr id="0" name=""/>
        <dsp:cNvSpPr/>
      </dsp:nvSpPr>
      <dsp:spPr>
        <a:xfrm rot="21563532">
          <a:off x="3503368" y="1545490"/>
          <a:ext cx="6786555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6786555" y="107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6726982" y="1386531"/>
        <a:ext cx="339327" cy="339327"/>
      </dsp:txXfrm>
    </dsp:sp>
    <dsp:sp modelId="{0F218DCD-F5E1-4E5D-AD25-573CAC6E462F}">
      <dsp:nvSpPr>
        <dsp:cNvPr id="0" name=""/>
        <dsp:cNvSpPr/>
      </dsp:nvSpPr>
      <dsp:spPr>
        <a:xfrm>
          <a:off x="10289692" y="787470"/>
          <a:ext cx="1450074" cy="1450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Jedle</a:t>
          </a:r>
        </a:p>
      </dsp:txBody>
      <dsp:txXfrm>
        <a:off x="10502050" y="999828"/>
        <a:ext cx="1025358" cy="1025358"/>
      </dsp:txXfrm>
    </dsp:sp>
    <dsp:sp modelId="{4D09200E-DEB4-4A0E-B566-E9F270F84435}">
      <dsp:nvSpPr>
        <dsp:cNvPr id="0" name=""/>
        <dsp:cNvSpPr/>
      </dsp:nvSpPr>
      <dsp:spPr>
        <a:xfrm rot="423382">
          <a:off x="3470237" y="2086826"/>
          <a:ext cx="4427873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4427873" y="107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5573476" y="1986834"/>
        <a:ext cx="221393" cy="221393"/>
      </dsp:txXfrm>
    </dsp:sp>
    <dsp:sp modelId="{A226BECD-A753-4E54-BDE4-6AAEFEAEC412}">
      <dsp:nvSpPr>
        <dsp:cNvPr id="0" name=""/>
        <dsp:cNvSpPr/>
      </dsp:nvSpPr>
      <dsp:spPr>
        <a:xfrm>
          <a:off x="7875850" y="1733534"/>
          <a:ext cx="1450074" cy="1450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Jalovec</a:t>
          </a:r>
        </a:p>
      </dsp:txBody>
      <dsp:txXfrm>
        <a:off x="8088208" y="1945892"/>
        <a:ext cx="1025358" cy="1025358"/>
      </dsp:txXfrm>
    </dsp:sp>
    <dsp:sp modelId="{8F64B041-45CB-4912-8355-A486CBDD061E}">
      <dsp:nvSpPr>
        <dsp:cNvPr id="0" name=""/>
        <dsp:cNvSpPr/>
      </dsp:nvSpPr>
      <dsp:spPr>
        <a:xfrm rot="903098">
          <a:off x="3325657" y="2832598"/>
          <a:ext cx="6019042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6019042" y="107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/>
        </a:p>
      </dsp:txBody>
      <dsp:txXfrm>
        <a:off x="6184702" y="2692826"/>
        <a:ext cx="300952" cy="300952"/>
      </dsp:txXfrm>
    </dsp:sp>
    <dsp:sp modelId="{467484DB-6834-4FEF-AD77-AB5450F3EC23}">
      <dsp:nvSpPr>
        <dsp:cNvPr id="0" name=""/>
        <dsp:cNvSpPr/>
      </dsp:nvSpPr>
      <dsp:spPr>
        <a:xfrm>
          <a:off x="9211351" y="2975372"/>
          <a:ext cx="1754589" cy="1754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Borovice</a:t>
          </a:r>
        </a:p>
      </dsp:txBody>
      <dsp:txXfrm>
        <a:off x="9468305" y="3232326"/>
        <a:ext cx="1240681" cy="1240681"/>
      </dsp:txXfrm>
    </dsp:sp>
    <dsp:sp modelId="{B9D9E9C3-3169-420B-8B00-6955301909F7}">
      <dsp:nvSpPr>
        <dsp:cNvPr id="0" name=""/>
        <dsp:cNvSpPr/>
      </dsp:nvSpPr>
      <dsp:spPr>
        <a:xfrm rot="1530912">
          <a:off x="2954110" y="3846771"/>
          <a:ext cx="7009654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7009654" y="107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6283695" y="3682234"/>
        <a:ext cx="350482" cy="350482"/>
      </dsp:txXfrm>
    </dsp:sp>
    <dsp:sp modelId="{ED0725C3-1E59-4386-9165-C55AF33C2CC1}">
      <dsp:nvSpPr>
        <dsp:cNvPr id="0" name=""/>
        <dsp:cNvSpPr/>
      </dsp:nvSpPr>
      <dsp:spPr>
        <a:xfrm>
          <a:off x="9551230" y="4954454"/>
          <a:ext cx="1450074" cy="1450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Smrk</a:t>
          </a:r>
        </a:p>
      </dsp:txBody>
      <dsp:txXfrm>
        <a:off x="9763588" y="5166812"/>
        <a:ext cx="1025358" cy="1025358"/>
      </dsp:txXfrm>
    </dsp:sp>
    <dsp:sp modelId="{A995D244-3AE0-4356-A613-392D76F5F006}">
      <dsp:nvSpPr>
        <dsp:cNvPr id="0" name=""/>
        <dsp:cNvSpPr/>
      </dsp:nvSpPr>
      <dsp:spPr>
        <a:xfrm rot="3581536">
          <a:off x="1887000" y="4158355"/>
          <a:ext cx="2720492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2720492" y="107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50" kern="1200"/>
        </a:p>
      </dsp:txBody>
      <dsp:txXfrm>
        <a:off x="3179234" y="4101047"/>
        <a:ext cx="136024" cy="136024"/>
      </dsp:txXfrm>
    </dsp:sp>
    <dsp:sp modelId="{AE1B912E-6951-4DE5-A809-594CA54117F7}">
      <dsp:nvSpPr>
        <dsp:cNvPr id="0" name=""/>
        <dsp:cNvSpPr/>
      </dsp:nvSpPr>
      <dsp:spPr>
        <a:xfrm>
          <a:off x="3574535" y="5244304"/>
          <a:ext cx="1450074" cy="1450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Modřín</a:t>
          </a:r>
        </a:p>
      </dsp:txBody>
      <dsp:txXfrm>
        <a:off x="3786893" y="5456662"/>
        <a:ext cx="1025358" cy="1025358"/>
      </dsp:txXfrm>
    </dsp:sp>
    <dsp:sp modelId="{B8F6A85D-1592-41C2-8C41-8E2476EA9885}">
      <dsp:nvSpPr>
        <dsp:cNvPr id="0" name=""/>
        <dsp:cNvSpPr/>
      </dsp:nvSpPr>
      <dsp:spPr>
        <a:xfrm rot="4926332">
          <a:off x="1044539" y="4207264"/>
          <a:ext cx="2137646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2137646" y="107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2059922" y="4164528"/>
        <a:ext cx="106882" cy="106882"/>
      </dsp:txXfrm>
    </dsp:sp>
    <dsp:sp modelId="{10D61CE3-FA90-41B1-A63D-1C23533E8757}">
      <dsp:nvSpPr>
        <dsp:cNvPr id="0" name=""/>
        <dsp:cNvSpPr/>
      </dsp:nvSpPr>
      <dsp:spPr>
        <a:xfrm>
          <a:off x="1634710" y="5269791"/>
          <a:ext cx="1450074" cy="1450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Zerav (</a:t>
          </a:r>
          <a:r>
            <a:rPr lang="cs-CZ" sz="2400" kern="1200" dirty="0" err="1"/>
            <a:t>Thuja</a:t>
          </a:r>
          <a:r>
            <a:rPr lang="cs-CZ" sz="2400" kern="1200" dirty="0"/>
            <a:t>)</a:t>
          </a:r>
        </a:p>
      </dsp:txBody>
      <dsp:txXfrm>
        <a:off x="1847068" y="5482149"/>
        <a:ext cx="1025358" cy="1025358"/>
      </dsp:txXfrm>
    </dsp:sp>
    <dsp:sp modelId="{30278235-7CA7-4BE2-828D-15D90763154C}">
      <dsp:nvSpPr>
        <dsp:cNvPr id="0" name=""/>
        <dsp:cNvSpPr/>
      </dsp:nvSpPr>
      <dsp:spPr>
        <a:xfrm rot="6337341">
          <a:off x="366486" y="3843988"/>
          <a:ext cx="1515796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1515796" y="107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 rot="10800000">
        <a:off x="1086490" y="3816797"/>
        <a:ext cx="75789" cy="75789"/>
      </dsp:txXfrm>
    </dsp:sp>
    <dsp:sp modelId="{7DE5E2A8-00F8-48B5-ACA6-9960968C0E9F}">
      <dsp:nvSpPr>
        <dsp:cNvPr id="0" name=""/>
        <dsp:cNvSpPr/>
      </dsp:nvSpPr>
      <dsp:spPr>
        <a:xfrm>
          <a:off x="0" y="4557807"/>
          <a:ext cx="1450074" cy="1450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Tis</a:t>
          </a:r>
        </a:p>
      </dsp:txBody>
      <dsp:txXfrm>
        <a:off x="212358" y="4770165"/>
        <a:ext cx="1025358" cy="1025358"/>
      </dsp:txXfrm>
    </dsp:sp>
    <dsp:sp modelId="{299A5A57-6DA2-49A3-A545-0FEFA2B26606}">
      <dsp:nvSpPr>
        <dsp:cNvPr id="0" name=""/>
        <dsp:cNvSpPr/>
      </dsp:nvSpPr>
      <dsp:spPr>
        <a:xfrm rot="2410073">
          <a:off x="2656588" y="3676469"/>
          <a:ext cx="3110274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3110274" y="107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4133968" y="3609417"/>
        <a:ext cx="155513" cy="155513"/>
      </dsp:txXfrm>
    </dsp:sp>
    <dsp:sp modelId="{8FF47094-9473-485B-BB72-269554209637}">
      <dsp:nvSpPr>
        <dsp:cNvPr id="0" name=""/>
        <dsp:cNvSpPr/>
      </dsp:nvSpPr>
      <dsp:spPr>
        <a:xfrm>
          <a:off x="5229101" y="4432916"/>
          <a:ext cx="1450074" cy="1450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Sekvoje</a:t>
          </a:r>
        </a:p>
      </dsp:txBody>
      <dsp:txXfrm>
        <a:off x="5441459" y="4645274"/>
        <a:ext cx="1025358" cy="1025358"/>
      </dsp:txXfrm>
    </dsp:sp>
    <dsp:sp modelId="{2922AF9E-C927-4A28-8699-F61F9D82F912}">
      <dsp:nvSpPr>
        <dsp:cNvPr id="0" name=""/>
        <dsp:cNvSpPr/>
      </dsp:nvSpPr>
      <dsp:spPr>
        <a:xfrm rot="20799659">
          <a:off x="3427591" y="1052192"/>
          <a:ext cx="1269808" cy="21408"/>
        </a:xfrm>
        <a:custGeom>
          <a:avLst/>
          <a:gdLst/>
          <a:ahLst/>
          <a:cxnLst/>
          <a:rect l="0" t="0" r="0" b="0"/>
          <a:pathLst>
            <a:path>
              <a:moveTo>
                <a:pt x="0" y="10704"/>
              </a:moveTo>
              <a:lnTo>
                <a:pt x="1269808" y="107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4030750" y="1031151"/>
        <a:ext cx="63490" cy="63490"/>
      </dsp:txXfrm>
    </dsp:sp>
    <dsp:sp modelId="{A3B3E361-780A-4AB8-9B93-B51B353C1153}">
      <dsp:nvSpPr>
        <dsp:cNvPr id="0" name=""/>
        <dsp:cNvSpPr/>
      </dsp:nvSpPr>
      <dsp:spPr>
        <a:xfrm>
          <a:off x="4660711" y="24104"/>
          <a:ext cx="1450074" cy="1450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Cypřiš</a:t>
          </a:r>
        </a:p>
      </dsp:txBody>
      <dsp:txXfrm>
        <a:off x="4873069" y="236462"/>
        <a:ext cx="1025358" cy="1025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7C697-5907-48D6-AD1B-0523790D4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7FB3F4-2CCD-44AF-8515-B5E5CF57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55B1F7-ADAA-4857-8E4B-B3F53B44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75E6-0761-4105-97F4-25E677CF875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DF9BE3-C6F9-47CB-B5D2-E18979FD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808CC2-C071-47AE-8DCC-44D0F2A0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16D4-8DBA-4E31-AE4B-3328315C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1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9998A-DD56-4017-8685-4A3B0274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5237A6-AAE4-4028-8018-F6C8EF902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B14249-95B4-4EAD-AE2A-2A780D34C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75E6-0761-4105-97F4-25E677CF875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7374E9-AF5B-417D-AAD4-0025C657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CE7232-76CA-42A6-B750-1894AAA3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16D4-8DBA-4E31-AE4B-3328315C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5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510919C-418B-4683-BD02-5F226349A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F30A33-5D6F-4378-B507-12417A3A3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F50690-96D3-4F34-91E5-92AB308A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75E6-0761-4105-97F4-25E677CF875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22ECF4-9CF2-44FF-A573-5F2F3A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284062-4E5A-498A-8FBE-FE3EB023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16D4-8DBA-4E31-AE4B-3328315C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2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EC069-9947-484C-A599-26868A64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524EE5-6C6B-4936-A613-6CEC80F3E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7A7990-1C03-44CF-81B3-84B6AD1A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75E6-0761-4105-97F4-25E677CF875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9D59E9-E2EE-48B9-9E11-D036A398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75679-B1E2-4F7C-86F5-71EB878F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16D4-8DBA-4E31-AE4B-3328315C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7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D0D9A-E1C0-4A75-99B9-C1B9E127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E389E9-C837-4964-B264-0DBA0ACBC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A9C7F5-17F0-4BE4-9796-9CEDDF7B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75E6-0761-4105-97F4-25E677CF875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52072B-6523-4050-B950-9A0B4F17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A2C4D-1238-48E1-90B4-B61428C9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16D4-8DBA-4E31-AE4B-3328315C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632C33-19DC-432A-8F7F-ED3D0830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517BC4-1B2D-4B16-9778-7F7EE85C0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004D32-6DB2-4C59-AC49-2012701C1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100904-7DC5-4CE6-A1F8-B8B79EEF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75E6-0761-4105-97F4-25E677CF875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61E5BE-4E71-4598-9AB7-4EC92AA2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D26E5B-E1B7-449A-A442-11D25C63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16D4-8DBA-4E31-AE4B-3328315C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88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F3098-7A3D-4C7D-8605-ACB61287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986442-446A-4110-A438-42BB4D526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B021CD-418D-42F0-AB36-1A53E9128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F8ACC93-B203-492F-97CE-415FFC524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08D1595-5648-48CA-A74E-3BEB599C9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F7962F5-2B6C-4E62-8D27-036B0D6A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75E6-0761-4105-97F4-25E677CF875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4159595-0D53-4290-A0D1-3880956E2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227320-ABF8-491D-B3D3-BF9C8FAE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16D4-8DBA-4E31-AE4B-3328315C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42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CA990-917B-401E-B13B-7E0F5B5F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6314415-7A87-4096-89FD-7894E681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75E6-0761-4105-97F4-25E677CF875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8ECDDB-524D-4D11-A376-F1527817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EC4EB3-6497-4803-9FCD-0AAAE6DF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16D4-8DBA-4E31-AE4B-3328315C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2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6ED116F-5FF7-43C5-9B57-2A2B544A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75E6-0761-4105-97F4-25E677CF875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C4F1AF4-F7A8-4653-B395-A9F7E891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33D474-2831-4F1D-B8BB-BE2422A8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16D4-8DBA-4E31-AE4B-3328315C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7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B264D-896D-4D33-B9C3-DE0A1C91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72ECD-3D11-451D-B464-FE12F0BEF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0363BD-E1BD-44A0-B294-DBEC766E7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10D90D-0514-4D2D-A53C-AB750F21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75E6-0761-4105-97F4-25E677CF875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294A38-1C4C-4E33-B3AC-5AA4D10B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9684E0-C84D-4E8F-94CC-F301F068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16D4-8DBA-4E31-AE4B-3328315C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23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82475-A888-48A7-A2F2-02D67E72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F9AA073-8505-4D81-8ADE-549C0E3A3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8A7D4B-3E70-4948-A831-420757398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CD417F-C037-4063-989D-D6EC58E2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75E6-0761-4105-97F4-25E677CF875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7F130B-A7FD-4D93-A54A-AA9BCA13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207C67-3743-4307-8CBD-D2CA3609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16D4-8DBA-4E31-AE4B-3328315C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0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28D445F-4299-42D2-8603-91CC95D1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3D412F-7F1A-4F3F-B171-996F7C374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B1D815-1184-4D8D-808A-306AA1D5D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E75E6-0761-4105-97F4-25E677CF875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6E4912-BF72-4398-B0FB-0413CED58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72CBF9-796D-46E9-98B6-26F7612A3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116D4-8DBA-4E31-AE4B-3328315C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48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kovny-cvrcek.cz/siska-ve-vod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lustrovaný plakát zobrazující vybrané zástupce nahosemenných">
            <a:extLst>
              <a:ext uri="{FF2B5EF4-FFF2-40B4-BE49-F238E27FC236}">
                <a16:creationId xmlns:a16="http://schemas.microsoft.com/office/drawing/2014/main" id="{DDE9DB9F-D2F0-B04E-B6D2-54407F300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4" b="9388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6DFB29-EE55-4C54-95CA-99C1052A4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Nahosemenné rostliny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3CDC9D-E30B-442E-80A1-0E4E5F12C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752" y="3788675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Jehličnany, cykasy, jinany</a:t>
            </a:r>
          </a:p>
        </p:txBody>
      </p:sp>
    </p:spTree>
    <p:extLst>
      <p:ext uri="{BB962C8B-B14F-4D97-AF65-F5344CB8AC3E}">
        <p14:creationId xmlns:p14="http://schemas.microsoft.com/office/powerpoint/2010/main" val="7853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97ED06-D338-4FEA-BB0A-13A88334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06" y="50310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Cykasy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BC3B6-00BC-4DFC-B0FD-036DB437F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706" y="1671373"/>
            <a:ext cx="5092194" cy="473405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cs-CZ" dirty="0"/>
              <a:t>Starobylá skupina</a:t>
            </a:r>
          </a:p>
          <a:p>
            <a:r>
              <a:rPr lang="cs-CZ" dirty="0"/>
              <a:t>Koncem prvohor – první cykasy</a:t>
            </a:r>
          </a:p>
          <a:p>
            <a:r>
              <a:rPr lang="cs-CZ" dirty="0"/>
              <a:t>Nejvíce v druhohorách</a:t>
            </a:r>
          </a:p>
          <a:p>
            <a:r>
              <a:rPr lang="cs-CZ" dirty="0"/>
              <a:t>Dnes – nejvíce v JV Asii – tropické oblasti</a:t>
            </a:r>
          </a:p>
          <a:p>
            <a:r>
              <a:rPr lang="cs-CZ" dirty="0"/>
              <a:t>U nás – pokojové rostliny</a:t>
            </a:r>
          </a:p>
          <a:p>
            <a:r>
              <a:rPr lang="cs-CZ" dirty="0"/>
              <a:t>Tvarem listů připomínají palmy, znaky spíše jako kapradiny – listy </a:t>
            </a:r>
            <a:br>
              <a:rPr lang="cs-CZ" dirty="0"/>
            </a:br>
            <a:r>
              <a:rPr lang="cs-CZ" dirty="0"/>
              <a:t>v mládí stočené</a:t>
            </a:r>
          </a:p>
          <a:p>
            <a:r>
              <a:rPr lang="cs-CZ" dirty="0"/>
              <a:t>Dvoudomé – mají dva domečky – na každé rostlině jedno pohlaví</a:t>
            </a:r>
          </a:p>
          <a:p>
            <a:endParaRPr lang="en-US" sz="2200" dirty="0"/>
          </a:p>
        </p:txBody>
      </p:sp>
      <p:sp>
        <p:nvSpPr>
          <p:cNvPr id="3083" name="Oval 308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Cykas – Wikipedie">
            <a:extLst>
              <a:ext uri="{FF2B5EF4-FFF2-40B4-BE49-F238E27FC236}">
                <a16:creationId xmlns:a16="http://schemas.microsoft.com/office/drawing/2014/main" id="{ACE6E221-35C5-4975-BC67-4DEA90C47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2" r="-1" b="19765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Arc 308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ykas – Wikipedie">
            <a:extLst>
              <a:ext uri="{FF2B5EF4-FFF2-40B4-BE49-F238E27FC236}">
                <a16:creationId xmlns:a16="http://schemas.microsoft.com/office/drawing/2014/main" id="{4386A5FA-B3BA-4176-9095-8A82FC71A9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3" r="2" b="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0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8" name="Rectangle 8207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alternativní popis obrázku chybí">
            <a:extLst>
              <a:ext uri="{FF2B5EF4-FFF2-40B4-BE49-F238E27FC236}">
                <a16:creationId xmlns:a16="http://schemas.microsoft.com/office/drawing/2014/main" id="{F74F8E22-D19B-7DA0-6811-B3C3E7F95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r="16878" b="1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E9AD90C6-3ABD-64F2-2534-AF557B6B4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" r="-2" b="21319"/>
          <a:stretch/>
        </p:blipFill>
        <p:spPr bwMode="auto"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20B31BD-3845-8264-ACCC-76653443D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r="4944"/>
          <a:stretch/>
        </p:blipFill>
        <p:spPr bwMode="auto"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210" name="Freeform: Shape 8209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212" name="Freeform: Shape 8211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30C743-4B75-40DC-88F3-19FDAE917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0" y="750503"/>
            <a:ext cx="492233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8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Jinany (Ginkgo)</a:t>
            </a:r>
            <a:endParaRPr lang="cs-CZ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214" name="Rectangle 8213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16" name="Rectangle 8215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6E58A3-BAB0-4549-81FA-8F8ADAC4F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0" y="2357306"/>
            <a:ext cx="4922338" cy="428677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Blízce příbuzné jehličnanům, kultovní strom, symbol;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Dnes – jediný druh – </a:t>
            </a:r>
            <a:r>
              <a:rPr lang="cs-CZ" sz="2400" b="1" dirty="0"/>
              <a:t>jinan dvoulaločný</a:t>
            </a:r>
            <a:r>
              <a:rPr lang="cs-CZ" sz="2400" dirty="0"/>
              <a:t> – původně v Číně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Strom s opadavými listy </a:t>
            </a:r>
            <a:br>
              <a:rPr lang="cs-CZ" sz="2400" dirty="0"/>
            </a:br>
            <a:r>
              <a:rPr lang="cs-CZ" sz="2400" dirty="0"/>
              <a:t>– jako vějířky, dvoudomý;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Semena – zdužnatělé vnější osemení;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Léčivé účinky? Ginkgo Biloba … Symbol Tokia.</a:t>
            </a: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669BEF8D-2958-EF80-B512-3593EFFFA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r="1" b="1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9BD5DE-43B8-41C5-9AD4-D18F9984A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0216" y="643467"/>
            <a:ext cx="5098328" cy="5571065"/>
          </a:xfrm>
        </p:spPr>
        <p:txBody>
          <a:bodyPr/>
          <a:lstStyle/>
          <a:p>
            <a:pPr marL="504063" indent="-504063" defTabSz="896112">
              <a:spcBef>
                <a:spcPts val="980"/>
              </a:spcBef>
              <a:buFont typeface="+mj-lt"/>
              <a:buAutoNum type="arabicPeriod"/>
            </a:pPr>
            <a:r>
              <a:rPr lang="cs-CZ" sz="35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 reaguje šiška na vzdušnou vlhkost? – zjisti - najdi šišku namoč do vody a popiš, co se stane, pak nech šišku sušit několik dní a popiš, co se stane</a:t>
            </a:r>
          </a:p>
          <a:p>
            <a:pPr marL="504063" indent="-504063" defTabSz="896112">
              <a:spcBef>
                <a:spcPts val="980"/>
              </a:spcBef>
              <a:buFont typeface="+mj-lt"/>
              <a:buAutoNum type="arabicPeriod"/>
            </a:pPr>
            <a:r>
              <a:rPr lang="cs-CZ" sz="35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Jinan dvoulaločný – jaké jsou jeho léčivé účinky</a:t>
            </a:r>
            <a:r>
              <a:rPr lang="cs-CZ" sz="27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53D1CF-D711-3199-5608-D9780420A883}"/>
              </a:ext>
            </a:extLst>
          </p:cNvPr>
          <p:cNvSpPr txBox="1"/>
          <p:nvPr/>
        </p:nvSpPr>
        <p:spPr>
          <a:xfrm>
            <a:off x="5420654" y="5558956"/>
            <a:ext cx="5996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6112">
              <a:spcAft>
                <a:spcPts val="600"/>
              </a:spcAft>
            </a:pPr>
            <a:r>
              <a: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http://www.sikovny-cvrcek.cz/siska-ve-vode</a:t>
            </a:r>
            <a:r>
              <a: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988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54725BBF-CA3A-EF2D-7441-85E759D392F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7311122"/>
              </p:ext>
            </p:extLst>
          </p:nvPr>
        </p:nvGraphicFramePr>
        <p:xfrm>
          <a:off x="-427838" y="75501"/>
          <a:ext cx="7626375" cy="6782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729A6-AEF3-4705-B212-60E5C330B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1359" y="731939"/>
            <a:ext cx="4390675" cy="53941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„Nahá“ semena  – bez oplodí, uložena na šupinách šišek;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Nevytvářejí pravé květy – zastoupeny šišticemi;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Vajíčka sedí na šupinách šištic po dvou.</a:t>
            </a:r>
          </a:p>
        </p:txBody>
      </p:sp>
    </p:spTree>
    <p:extLst>
      <p:ext uri="{BB962C8B-B14F-4D97-AF65-F5344CB8AC3E}">
        <p14:creationId xmlns:p14="http://schemas.microsoft.com/office/powerpoint/2010/main" val="365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58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Samičí šištice smrku ztepilého">
            <a:extLst>
              <a:ext uri="{FF2B5EF4-FFF2-40B4-BE49-F238E27FC236}">
                <a16:creationId xmlns:a16="http://schemas.microsoft.com/office/drawing/2014/main" id="{F7C77E16-ED55-7EAB-BF66-4CEE30A26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54"/>
          <a:stretch/>
        </p:blipFill>
        <p:spPr bwMode="auto"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mčí šištice jedle">
            <a:extLst>
              <a:ext uri="{FF2B5EF4-FFF2-40B4-BE49-F238E27FC236}">
                <a16:creationId xmlns:a16="http://schemas.microsoft.com/office/drawing/2014/main" id="{574D1DA0-098F-7A59-C8FB-65F6C1D07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-2" b="13948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10CD7A47-F53A-091C-BB43-AF9FE449C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r="3850" b="-1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66" name="Freeform: Shape 2060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3" name="Freeform: Shape 2062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774FB0-7169-87A8-E5B8-2636EF3A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Šiška</a:t>
            </a:r>
            <a:r>
              <a:rPr lang="cs-CZ" sz="28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br>
              <a:rPr lang="cs-CZ" sz="2800" kern="1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cs-CZ" sz="24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odborně šištice</a:t>
            </a:r>
            <a:endParaRPr lang="cs-CZ" sz="28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1D2AF9-0FA4-4EE7-7D67-74B2DAB7B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5" y="2258568"/>
            <a:ext cx="3066931" cy="392277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Orgán nahosemenných rostlin sloužící </a:t>
            </a:r>
            <a:br>
              <a:rPr lang="cs-CZ" dirty="0"/>
            </a:br>
            <a:r>
              <a:rPr lang="cs-CZ" dirty="0"/>
              <a:t>k rozmnožování;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Šištice </a:t>
            </a:r>
            <a:br>
              <a:rPr lang="cs-CZ" dirty="0"/>
            </a:br>
            <a:r>
              <a:rPr lang="cs-CZ" dirty="0"/>
              <a:t>u jehličnanů jsou jednopohlavné – samčí a samičí (hovorově šišky).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56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830A47-36DC-4C9B-A9F3-F5CFE66C8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854" y="602456"/>
            <a:ext cx="5753358" cy="5653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52000" indent="-288000">
              <a:buFont typeface="Wingdings" panose="05000000000000000000" pitchFamily="2" charset="2"/>
              <a:buChar char="§"/>
            </a:pPr>
            <a:r>
              <a:rPr lang="cs-CZ" sz="3600" b="1" dirty="0"/>
              <a:t>Opylení</a:t>
            </a:r>
            <a:r>
              <a:rPr lang="cs-CZ" sz="3600" dirty="0"/>
              <a:t> – probíhá výhradně pomocí větru;</a:t>
            </a:r>
          </a:p>
          <a:p>
            <a:pPr marL="252000" indent="-288000">
              <a:buFont typeface="Wingdings" panose="05000000000000000000" pitchFamily="2" charset="2"/>
              <a:buChar char="§"/>
            </a:pPr>
            <a:r>
              <a:rPr lang="cs-CZ" sz="3600" b="1" dirty="0"/>
              <a:t>Semena</a:t>
            </a:r>
            <a:r>
              <a:rPr lang="cs-CZ" sz="3600" dirty="0"/>
              <a:t> – jsou šířena větrem – mají křídlo;</a:t>
            </a:r>
          </a:p>
          <a:p>
            <a:pPr marL="252000" indent="-288000">
              <a:buFont typeface="Wingdings" panose="05000000000000000000" pitchFamily="2" charset="2"/>
              <a:buChar char="§"/>
            </a:pPr>
            <a:r>
              <a:rPr lang="cs-CZ" sz="3600" b="1" dirty="0"/>
              <a:t>Šiška</a:t>
            </a:r>
            <a:r>
              <a:rPr lang="cs-CZ" sz="3600" dirty="0"/>
              <a:t> – reaguje </a:t>
            </a:r>
            <a:br>
              <a:rPr lang="cs-CZ" sz="3600" dirty="0"/>
            </a:br>
            <a:r>
              <a:rPr lang="cs-CZ" sz="3600" dirty="0"/>
              <a:t>na vzdušnou vlhkost;</a:t>
            </a:r>
          </a:p>
          <a:p>
            <a:pPr marL="252000" indent="-288000">
              <a:buFont typeface="Wingdings" panose="05000000000000000000" pitchFamily="2" charset="2"/>
              <a:buChar char="§"/>
            </a:pPr>
            <a:r>
              <a:rPr lang="cs-CZ" sz="3600" dirty="0"/>
              <a:t>Část rostlin – semena se zdužnatělými částmi – jinan, jalovec, tis – šíří se díky živočichům.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51C38C74-DB8D-806D-A049-9632ACC11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0"/>
            <a:ext cx="4700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5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C63E28-CE4F-4F30-A3E0-419FC0C7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Jehličnany</a:t>
            </a:r>
            <a:br>
              <a:rPr lang="cs-CZ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D7BD2E-A9B2-4707-BA91-319BFB88A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9798" y="2288833"/>
            <a:ext cx="4800600" cy="412019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chemeClr val="bg1"/>
                </a:solidFill>
              </a:rPr>
              <a:t>Důležitý znak – tvar listu – jehlicovitá čepel a krátký řapík;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chemeClr val="bg1"/>
                </a:solidFill>
              </a:rPr>
              <a:t>Všechny – dřeviny;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chemeClr val="bg1"/>
                </a:solidFill>
              </a:rPr>
              <a:t>Většinou stálezelené – neshazují listy – jehlice až 10 let;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chemeClr val="bg1"/>
                </a:solidFill>
              </a:rPr>
              <a:t>Některé jsou opadavé - modříny</a:t>
            </a:r>
          </a:p>
        </p:txBody>
      </p:sp>
      <p:pic>
        <p:nvPicPr>
          <p:cNvPr id="5124" name="Picture 4" descr="Modřín – Wikipedie">
            <a:extLst>
              <a:ext uri="{FF2B5EF4-FFF2-40B4-BE49-F238E27FC236}">
                <a16:creationId xmlns:a16="http://schemas.microsoft.com/office/drawing/2014/main" id="{E3CE5E40-345B-4B51-9ECB-DFA20A574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6380" y="369913"/>
            <a:ext cx="1846265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Zajímavé okrasné jehličnany | Naše zahrada">
            <a:extLst>
              <a:ext uri="{FF2B5EF4-FFF2-40B4-BE49-F238E27FC236}">
                <a16:creationId xmlns:a16="http://schemas.microsoft.com/office/drawing/2014/main" id="{416BDE46-ECDB-434B-AB2B-FAF0A6364D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3836039"/>
            <a:ext cx="3588640" cy="257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Rectangle 5134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1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74C965-264D-E71D-944D-D846321B1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465946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85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7" name="Rectangle 7176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E90829-A847-0214-6F2D-5C875C16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51" y="178392"/>
            <a:ext cx="496094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Obecně </a:t>
            </a:r>
            <a:r>
              <a:rPr lang="cs-CZ" sz="32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jehličnany</a:t>
            </a:r>
            <a:endParaRPr lang="cs-CZ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0800F2-1B21-3B17-97D7-582D30054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3802" y="1503956"/>
            <a:ext cx="5182392" cy="503945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25196" indent="-457200">
              <a:spcBef>
                <a:spcPts val="860"/>
              </a:spcBef>
              <a:buFont typeface="Wingdings" panose="05000000000000000000" pitchFamily="2" charset="2"/>
              <a:buChar char="§"/>
            </a:pPr>
            <a:r>
              <a:rPr lang="cs-CZ" dirty="0"/>
              <a:t>Stromy se hroznovitě větví;</a:t>
            </a:r>
          </a:p>
          <a:p>
            <a:pPr marL="425196" indent="-457200">
              <a:spcBef>
                <a:spcPts val="860"/>
              </a:spcBef>
              <a:buFont typeface="Wingdings" panose="05000000000000000000" pitchFamily="2" charset="2"/>
              <a:buChar char="§"/>
            </a:pPr>
            <a:r>
              <a:rPr lang="cs-CZ" dirty="0"/>
              <a:t>Obyčejně výška do 40 m;</a:t>
            </a:r>
          </a:p>
          <a:p>
            <a:pPr marL="425196" indent="-457200">
              <a:spcBef>
                <a:spcPts val="860"/>
              </a:spcBef>
              <a:buFont typeface="Wingdings" panose="05000000000000000000" pitchFamily="2" charset="2"/>
              <a:buChar char="§"/>
            </a:pPr>
            <a:r>
              <a:rPr lang="cs-CZ" dirty="0"/>
              <a:t>Největší – sekvoje – až 100 m;</a:t>
            </a:r>
          </a:p>
          <a:p>
            <a:pPr marL="425196" indent="-457200">
              <a:spcBef>
                <a:spcPts val="860"/>
              </a:spcBef>
              <a:buFont typeface="Wingdings" panose="05000000000000000000" pitchFamily="2" charset="2"/>
              <a:buChar char="§"/>
            </a:pPr>
            <a:r>
              <a:rPr lang="cs-CZ" dirty="0"/>
              <a:t>Ve dřevě a kůře – pryskyřičné kanálky – ochrana před některými druhy dřevokazného hmyzu;</a:t>
            </a:r>
          </a:p>
          <a:p>
            <a:pPr marL="425196" indent="-457200">
              <a:spcBef>
                <a:spcPts val="860"/>
              </a:spcBef>
              <a:buFont typeface="Wingdings" panose="05000000000000000000" pitchFamily="2" charset="2"/>
              <a:buChar char="§"/>
            </a:pPr>
            <a:r>
              <a:rPr lang="cs-CZ" dirty="0"/>
              <a:t>Jehlice často sedí na zkrácených větévkách – brachyblastech </a:t>
            </a:r>
            <a:br>
              <a:rPr lang="cs-CZ" dirty="0"/>
            </a:br>
            <a:r>
              <a:rPr lang="cs-CZ" dirty="0"/>
              <a:t>u modřínu;</a:t>
            </a:r>
          </a:p>
          <a:p>
            <a:pPr marL="425196" indent="-457200">
              <a:spcBef>
                <a:spcPts val="860"/>
              </a:spcBef>
              <a:buFont typeface="Wingdings" panose="05000000000000000000" pitchFamily="2" charset="2"/>
              <a:buChar char="§"/>
            </a:pPr>
            <a:r>
              <a:rPr lang="cs-CZ" dirty="0"/>
              <a:t>Jehličnaté lesy – chladnomilné;</a:t>
            </a:r>
          </a:p>
          <a:p>
            <a:pPr marL="425196" indent="-457200">
              <a:spcBef>
                <a:spcPts val="860"/>
              </a:spcBef>
              <a:buFont typeface="Wingdings" panose="05000000000000000000" pitchFamily="2" charset="2"/>
              <a:buChar char="§"/>
            </a:pPr>
            <a:r>
              <a:rPr lang="cs-CZ" dirty="0"/>
              <a:t>Největší rozvoj v druhohorách;</a:t>
            </a:r>
          </a:p>
          <a:p>
            <a:pPr marL="425196" indent="-457200">
              <a:spcBef>
                <a:spcPts val="860"/>
              </a:spcBef>
              <a:buFont typeface="Wingdings" panose="05000000000000000000" pitchFamily="2" charset="2"/>
              <a:buChar char="§"/>
            </a:pPr>
            <a:r>
              <a:rPr lang="cs-CZ" dirty="0"/>
              <a:t>Dnes monokultury i našich lesů.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7172" name="Picture 4" descr="Borovice černá ´Pyramidata/Pyramidalis´ - Zahradnictví Spomyšl">
            <a:extLst>
              <a:ext uri="{FF2B5EF4-FFF2-40B4-BE49-F238E27FC236}">
                <a16:creationId xmlns:a16="http://schemas.microsoft.com/office/drawing/2014/main" id="{F7B823E5-A393-540F-2A33-29B80782F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r="4960" b="2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Arc 717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4" descr="Vůně modřínu léčí | iReceptář.cz">
            <a:extLst>
              <a:ext uri="{FF2B5EF4-FFF2-40B4-BE49-F238E27FC236}">
                <a16:creationId xmlns:a16="http://schemas.microsoft.com/office/drawing/2014/main" id="{D0F50873-8820-5E86-635D-6F2AF5894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6" r="3449" b="4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edle balzámová – Abies balsamea – prodej semen okrasných dřevin">
            <a:extLst>
              <a:ext uri="{FF2B5EF4-FFF2-40B4-BE49-F238E27FC236}">
                <a16:creationId xmlns:a16="http://schemas.microsoft.com/office/drawing/2014/main" id="{CC5E2D6F-CCD1-ECEF-0211-163F678E2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3" r="27181" b="3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45FD1FD-11EE-D6D8-4467-E0BA7616F982}"/>
              </a:ext>
            </a:extLst>
          </p:cNvPr>
          <p:cNvSpPr txBox="1"/>
          <p:nvPr/>
        </p:nvSpPr>
        <p:spPr>
          <a:xfrm>
            <a:off x="7026276" y="69488"/>
            <a:ext cx="20783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modřín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CBC0F86-F231-E2D4-C483-9F24853A516F}"/>
              </a:ext>
            </a:extLst>
          </p:cNvPr>
          <p:cNvSpPr txBox="1"/>
          <p:nvPr/>
        </p:nvSpPr>
        <p:spPr>
          <a:xfrm>
            <a:off x="9933462" y="372216"/>
            <a:ext cx="20783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jedle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357C353-DCF0-AE12-B182-66E9FECCB2DC}"/>
              </a:ext>
            </a:extLst>
          </p:cNvPr>
          <p:cNvSpPr txBox="1"/>
          <p:nvPr/>
        </p:nvSpPr>
        <p:spPr>
          <a:xfrm>
            <a:off x="7815202" y="6168150"/>
            <a:ext cx="20783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borovice</a:t>
            </a:r>
          </a:p>
        </p:txBody>
      </p:sp>
    </p:spTree>
    <p:extLst>
      <p:ext uri="{BB962C8B-B14F-4D97-AF65-F5344CB8AC3E}">
        <p14:creationId xmlns:p14="http://schemas.microsoft.com/office/powerpoint/2010/main" val="96451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Sekvoje a sekvojovce: Mrakodrapy mezi rostlinami | 100+1 zahraniční  zajímavost">
            <a:extLst>
              <a:ext uri="{FF2B5EF4-FFF2-40B4-BE49-F238E27FC236}">
                <a16:creationId xmlns:a16="http://schemas.microsoft.com/office/drawing/2014/main" id="{E0AD0BD4-ED69-B20F-7A55-2C061038E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"/>
          <a:stretch/>
        </p:blipFill>
        <p:spPr bwMode="auto"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lternativní popis obrázku chybí">
            <a:extLst>
              <a:ext uri="{FF2B5EF4-FFF2-40B4-BE49-F238E27FC236}">
                <a16:creationId xmlns:a16="http://schemas.microsoft.com/office/drawing/2014/main" id="{C478E476-B41B-B80B-4272-6B5E0484F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 b="33140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bírkové dřeviny a byliny | Sekvojovec obrovský - Sequoiadendron giganteum  | eshop.tropik.cz">
            <a:extLst>
              <a:ext uri="{FF2B5EF4-FFF2-40B4-BE49-F238E27FC236}">
                <a16:creationId xmlns:a16="http://schemas.microsoft.com/office/drawing/2014/main" id="{CF38407C-1543-C791-C5E5-85FE91FF5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r="122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5" name="Freeform: Shape 4104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07" name="Freeform: Shape 4106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A833DF-A3FD-FB54-9234-9C4FA973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654252"/>
            <a:ext cx="3040579" cy="1408257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 Black" panose="020B0A04020102020204" pitchFamily="34" charset="0"/>
              </a:rPr>
              <a:t>Sekvoje</a:t>
            </a:r>
            <a:br>
              <a:rPr lang="cs-CZ" sz="3600" dirty="0">
                <a:latin typeface="Arial Black" panose="020B0A04020102020204" pitchFamily="34" charset="0"/>
              </a:rPr>
            </a:br>
            <a:r>
              <a:rPr lang="cs-CZ" sz="3600" dirty="0">
                <a:latin typeface="Arial Black" panose="020B0A04020102020204" pitchFamily="34" charset="0"/>
              </a:rPr>
              <a:t>vždyzelená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63E4E1-0C40-8713-9E5D-1652DE18C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80" y="2265966"/>
            <a:ext cx="3149909" cy="4341015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Stálezelený jehličnan dorůstající výšky až 116 m a věku do 2200 let;</a:t>
            </a:r>
          </a:p>
          <a:p>
            <a:r>
              <a:rPr lang="cs-CZ" sz="2400" b="1" dirty="0"/>
              <a:t>Národní strom Kalifornie</a:t>
            </a:r>
            <a:r>
              <a:rPr lang="cs-CZ" sz="2400" dirty="0"/>
              <a:t>;</a:t>
            </a:r>
          </a:p>
          <a:p>
            <a:r>
              <a:rPr lang="cs-CZ" sz="2400" b="1" dirty="0"/>
              <a:t>Největší </a:t>
            </a:r>
            <a:r>
              <a:rPr lang="cs-CZ" sz="2400" dirty="0"/>
              <a:t>tzv. mamutí stromy .. Běžně 60 – 90 m;</a:t>
            </a:r>
          </a:p>
          <a:p>
            <a:r>
              <a:rPr lang="cs-CZ" sz="2400" dirty="0"/>
              <a:t>Roste jen v USA, pobřeží jižního Oregonu </a:t>
            </a:r>
            <a:br>
              <a:rPr lang="cs-CZ" sz="2400" dirty="0"/>
            </a:br>
            <a:r>
              <a:rPr lang="cs-CZ" sz="2400" dirty="0"/>
              <a:t>a Kalifornie.</a:t>
            </a:r>
          </a:p>
        </p:txBody>
      </p:sp>
    </p:spTree>
    <p:extLst>
      <p:ext uri="{BB962C8B-B14F-4D97-AF65-F5344CB8AC3E}">
        <p14:creationId xmlns:p14="http://schemas.microsoft.com/office/powerpoint/2010/main" val="14505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03634A-48FC-8BC1-E0BB-CBB65942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13" y="189577"/>
            <a:ext cx="11119417" cy="132556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Srovnání kořene smrku a borovice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0CE4DB-C649-2CFA-0E91-A152DBA7B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13" y="1460340"/>
            <a:ext cx="4362052" cy="44556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Rozdílné uložení větví;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Stálezelené celoroční jehličnany;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Borovice pevně ukotvená v půdě, </a:t>
            </a:r>
            <a:r>
              <a:rPr lang="cs-CZ" sz="3200" b="1" dirty="0"/>
              <a:t>proto se láme (polom)</a:t>
            </a:r>
            <a:r>
              <a:rPr lang="cs-CZ" sz="32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Smrk má mělké kořeny, </a:t>
            </a:r>
            <a:r>
              <a:rPr lang="cs-CZ" sz="3200" b="1" dirty="0"/>
              <a:t>dochází </a:t>
            </a:r>
            <a:br>
              <a:rPr lang="cs-CZ" sz="3200" b="1" dirty="0"/>
            </a:br>
            <a:r>
              <a:rPr lang="cs-CZ" sz="3200" b="1" dirty="0"/>
              <a:t>k vyvrácení (vývrať).</a:t>
            </a:r>
            <a:r>
              <a:rPr lang="cs-CZ" sz="3200" dirty="0"/>
              <a:t>.</a:t>
            </a:r>
          </a:p>
        </p:txBody>
      </p:sp>
      <p:pic>
        <p:nvPicPr>
          <p:cNvPr id="5124" name="Picture 4" descr="R O S T L I N Y N A H O S E M E N N É J E H L I Č N A N Y. - ppt stáhnout">
            <a:extLst>
              <a:ext uri="{FF2B5EF4-FFF2-40B4-BE49-F238E27FC236}">
                <a16:creationId xmlns:a16="http://schemas.microsoft.com/office/drawing/2014/main" id="{5CBB1CD8-30B2-A7D5-4EA9-F61C25D2C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t="12476" r="11523"/>
          <a:stretch/>
        </p:blipFill>
        <p:spPr bwMode="auto">
          <a:xfrm>
            <a:off x="5688419" y="1515140"/>
            <a:ext cx="6451905" cy="491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L 10, Vliv kořenu na život stromu">
            <a:extLst>
              <a:ext uri="{FF2B5EF4-FFF2-40B4-BE49-F238E27FC236}">
                <a16:creationId xmlns:a16="http://schemas.microsoft.com/office/drawing/2014/main" id="{25F58508-9274-474A-29DF-89FE9BB5C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/>
          <a:stretch/>
        </p:blipFill>
        <p:spPr bwMode="auto">
          <a:xfrm>
            <a:off x="4670649" y="3059723"/>
            <a:ext cx="2543175" cy="16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L 10, Vliv kořenu na život stromu">
            <a:extLst>
              <a:ext uri="{FF2B5EF4-FFF2-40B4-BE49-F238E27FC236}">
                <a16:creationId xmlns:a16="http://schemas.microsoft.com/office/drawing/2014/main" id="{6B91F159-A998-8C59-7FF2-F7EEA9CAE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9" b="11275"/>
          <a:stretch/>
        </p:blipFill>
        <p:spPr bwMode="auto">
          <a:xfrm>
            <a:off x="4150991" y="5106507"/>
            <a:ext cx="2543175" cy="14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5932</TotalTime>
  <Words>456</Words>
  <Application>Microsoft Office PowerPoint</Application>
  <PresentationFormat>Širokoúhlá obrazovka</PresentationFormat>
  <Paragraphs>70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Motiv Office</vt:lpstr>
      <vt:lpstr>Nahosemenné rostliny</vt:lpstr>
      <vt:lpstr>Prezentace aplikace PowerPoint</vt:lpstr>
      <vt:lpstr>Šiška  odborně šištice</vt:lpstr>
      <vt:lpstr>Prezentace aplikace PowerPoint</vt:lpstr>
      <vt:lpstr>Jehličnany </vt:lpstr>
      <vt:lpstr>Prezentace aplikace PowerPoint</vt:lpstr>
      <vt:lpstr>Obecně jehličnany</vt:lpstr>
      <vt:lpstr>Sekvoje vždyzelená</vt:lpstr>
      <vt:lpstr>Srovnání kořene smrku a borovice</vt:lpstr>
      <vt:lpstr>Cykasy</vt:lpstr>
      <vt:lpstr>Jinany (Ginkgo)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Nahosemenné rostliny</dc:title>
  <dc:creator>kousal253@hotmail.com</dc:creator>
  <cp:lastModifiedBy>Coufal Petr</cp:lastModifiedBy>
  <cp:revision>10</cp:revision>
  <dcterms:created xsi:type="dcterms:W3CDTF">2020-04-17T07:25:34Z</dcterms:created>
  <dcterms:modified xsi:type="dcterms:W3CDTF">2023-05-14T21:35:47Z</dcterms:modified>
</cp:coreProperties>
</file>